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77" r:id="rId3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5D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971" autoAdjust="0"/>
  </p:normalViewPr>
  <p:slideViewPr>
    <p:cSldViewPr>
      <p:cViewPr>
        <p:scale>
          <a:sx n="125" d="100"/>
          <a:sy n="125" d="100"/>
        </p:scale>
        <p:origin x="396" y="3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5135" y="1249679"/>
            <a:ext cx="3746703" cy="31840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572" y="0"/>
            <a:ext cx="9139427" cy="51434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l" t="t" r="r" b="b"/>
            <a:pathLst>
              <a:path w="9144000" h="5143499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509015"/>
            <a:ext cx="8255000" cy="65547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4910" y="1130172"/>
            <a:ext cx="7174179" cy="11632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79" cy="2571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jpeg"/><Relationship Id="rId3" Type="http://schemas.openxmlformats.org/officeDocument/2006/relationships/image" Target="../media/image32.jpe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education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www.edleader.in/" TargetMode="Externa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://www.gloclass.com/" TargetMode="External"/><Relationship Id="rId7" Type="http://schemas.openxmlformats.org/officeDocument/2006/relationships/image" Target="../media/image76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mailto:info@gloclass.com" TargetMode="External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D361DC9F-2278-493F-96D7-281B0923E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15" name="bk object 19">
            <a:extLst>
              <a:ext uri="{FF2B5EF4-FFF2-40B4-BE49-F238E27FC236}">
                <a16:creationId xmlns="" xmlns:a16="http://schemas.microsoft.com/office/drawing/2014/main" id="{54A03511-75B8-4B5F-A621-4793911A45F7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l" t="t" r="r" b="b"/>
            <a:pathLst>
              <a:path w="9144000" h="5143499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00B5DD">
              <a:alpha val="73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2">
            <a:extLst>
              <a:ext uri="{FF2B5EF4-FFF2-40B4-BE49-F238E27FC236}">
                <a16:creationId xmlns="" xmlns:a16="http://schemas.microsoft.com/office/drawing/2014/main" id="{7979F71C-C574-444C-8750-5327E36F2776}"/>
              </a:ext>
            </a:extLst>
          </p:cNvPr>
          <p:cNvSpPr txBox="1"/>
          <p:nvPr/>
        </p:nvSpPr>
        <p:spPr>
          <a:xfrm>
            <a:off x="457200" y="2733837"/>
            <a:ext cx="4600575" cy="16522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LEGACY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D694605D-54E3-4D58-857D-77FD53543AFB}"/>
              </a:ext>
            </a:extLst>
          </p:cNvPr>
          <p:cNvSpPr txBox="1"/>
          <p:nvPr/>
        </p:nvSpPr>
        <p:spPr>
          <a:xfrm>
            <a:off x="5575553" y="3075086"/>
            <a:ext cx="2369820" cy="1061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K-12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22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</a:t>
            </a:r>
            <a:r>
              <a:rPr sz="2200" spc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2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2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200" spc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22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00" spc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sz="22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2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200" spc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2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sz="22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hoo</a:t>
            </a:r>
            <a:r>
              <a:rPr sz="2200" spc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="" xmlns:a16="http://schemas.microsoft.com/office/drawing/2014/main" id="{90544F7B-691E-48F4-A9EC-BF4242702C54}"/>
              </a:ext>
            </a:extLst>
          </p:cNvPr>
          <p:cNvSpPr/>
          <p:nvPr/>
        </p:nvSpPr>
        <p:spPr>
          <a:xfrm>
            <a:off x="6869451" y="320860"/>
            <a:ext cx="1958299" cy="816863"/>
          </a:xfrm>
          <a:custGeom>
            <a:avLst/>
            <a:gdLst/>
            <a:ahLst/>
            <a:cxnLst/>
            <a:rect l="l" t="t" r="r" b="b"/>
            <a:pathLst>
              <a:path w="1958299" h="816863">
                <a:moveTo>
                  <a:pt x="1822175" y="0"/>
                </a:moveTo>
                <a:lnTo>
                  <a:pt x="133742" y="20"/>
                </a:lnTo>
                <a:lnTo>
                  <a:pt x="91382" y="7523"/>
                </a:lnTo>
                <a:lnTo>
                  <a:pt x="54652" y="27060"/>
                </a:lnTo>
                <a:lnTo>
                  <a:pt x="25727" y="56458"/>
                </a:lnTo>
                <a:lnTo>
                  <a:pt x="6778" y="93543"/>
                </a:lnTo>
                <a:lnTo>
                  <a:pt x="106" y="133762"/>
                </a:lnTo>
                <a:lnTo>
                  <a:pt x="0" y="683101"/>
                </a:lnTo>
                <a:lnTo>
                  <a:pt x="1030" y="697712"/>
                </a:lnTo>
                <a:lnTo>
                  <a:pt x="12786" y="738437"/>
                </a:lnTo>
                <a:lnTo>
                  <a:pt x="35851" y="772806"/>
                </a:lnTo>
                <a:lnTo>
                  <a:pt x="68053" y="798648"/>
                </a:lnTo>
                <a:lnTo>
                  <a:pt x="107218" y="813788"/>
                </a:lnTo>
                <a:lnTo>
                  <a:pt x="136123" y="816863"/>
                </a:lnTo>
                <a:lnTo>
                  <a:pt x="1824556" y="816843"/>
                </a:lnTo>
                <a:lnTo>
                  <a:pt x="1866916" y="809340"/>
                </a:lnTo>
                <a:lnTo>
                  <a:pt x="1903646" y="789803"/>
                </a:lnTo>
                <a:lnTo>
                  <a:pt x="1932571" y="760405"/>
                </a:lnTo>
                <a:lnTo>
                  <a:pt x="1951520" y="723320"/>
                </a:lnTo>
                <a:lnTo>
                  <a:pt x="1958192" y="683101"/>
                </a:lnTo>
                <a:lnTo>
                  <a:pt x="1958299" y="133762"/>
                </a:lnTo>
                <a:lnTo>
                  <a:pt x="1957269" y="119151"/>
                </a:lnTo>
                <a:lnTo>
                  <a:pt x="1945513" y="78426"/>
                </a:lnTo>
                <a:lnTo>
                  <a:pt x="1922447" y="44057"/>
                </a:lnTo>
                <a:lnTo>
                  <a:pt x="1890246" y="18215"/>
                </a:lnTo>
                <a:lnTo>
                  <a:pt x="1851081" y="3075"/>
                </a:lnTo>
                <a:lnTo>
                  <a:pt x="1822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="" xmlns:a16="http://schemas.microsoft.com/office/drawing/2014/main" id="{5DA87FAE-60CA-43FE-A58D-C55E9D147BD9}"/>
              </a:ext>
            </a:extLst>
          </p:cNvPr>
          <p:cNvSpPr/>
          <p:nvPr/>
        </p:nvSpPr>
        <p:spPr>
          <a:xfrm>
            <a:off x="5334000" y="2873841"/>
            <a:ext cx="0" cy="1424939"/>
          </a:xfrm>
          <a:custGeom>
            <a:avLst/>
            <a:gdLst/>
            <a:ahLst/>
            <a:cxnLst/>
            <a:rect l="l" t="t" r="r" b="b"/>
            <a:pathLst>
              <a:path h="1424939">
                <a:moveTo>
                  <a:pt x="0" y="0"/>
                </a:moveTo>
                <a:lnTo>
                  <a:pt x="0" y="1424939"/>
                </a:lnTo>
              </a:path>
            </a:pathLst>
          </a:custGeom>
          <a:ln w="4699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4F5594CD-B0FF-45EA-99FA-2BDB8254E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58344"/>
            <a:ext cx="1676400" cy="541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24840"/>
            <a:ext cx="809244" cy="1415796"/>
          </a:xfrm>
          <a:custGeom>
            <a:avLst/>
            <a:gdLst/>
            <a:ahLst/>
            <a:cxnLst/>
            <a:rect l="l" t="t" r="r" b="b"/>
            <a:pathLst>
              <a:path w="809244" h="1415796">
                <a:moveTo>
                  <a:pt x="0" y="1415795"/>
                </a:moveTo>
                <a:lnTo>
                  <a:pt x="809244" y="707898"/>
                </a:lnTo>
                <a:lnTo>
                  <a:pt x="0" y="0"/>
                </a:lnTo>
                <a:lnTo>
                  <a:pt x="0" y="1415795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239" y="892048"/>
            <a:ext cx="500380" cy="1323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8600" b="1" dirty="0">
                <a:solidFill>
                  <a:srgbClr val="007AB8"/>
                </a:solidFill>
                <a:latin typeface="Raleway"/>
                <a:cs typeface="Raleway"/>
              </a:rPr>
              <a:t>“</a:t>
            </a:r>
            <a:endParaRPr sz="8600">
              <a:latin typeface="Raleway"/>
              <a:cs typeface="Raleway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119" y="1428750"/>
            <a:ext cx="2922905" cy="8648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isi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lassroom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to create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orld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iding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 broader,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bolder,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holistic,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ore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eaningful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educa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200" y="2614003"/>
            <a:ext cx="3328035" cy="6521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99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missi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lassroom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is pr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onstr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alue of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nd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ision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schools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anaged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it.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81753" y="1086484"/>
            <a:ext cx="3818890" cy="1718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lassroo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2007,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curren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ly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anages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schools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supports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acade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ics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at so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800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schools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pan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India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orld’s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largest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ith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57,000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studen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in this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acade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ses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ion.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his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ity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ontes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ri School,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Luckno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Guinness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orld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ecord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older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ecipient,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Prize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Peace Education.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81643" y="4905755"/>
            <a:ext cx="562355" cy="237742"/>
          </a:xfrm>
          <a:custGeom>
            <a:avLst/>
            <a:gdLst/>
            <a:ahLst/>
            <a:cxnLst/>
            <a:rect l="l" t="t" r="r" b="b"/>
            <a:pathLst>
              <a:path w="562355" h="237742">
                <a:moveTo>
                  <a:pt x="0" y="237742"/>
                </a:moveTo>
                <a:lnTo>
                  <a:pt x="562355" y="237742"/>
                </a:lnTo>
                <a:lnTo>
                  <a:pt x="562355" y="0"/>
                </a:lnTo>
                <a:lnTo>
                  <a:pt x="0" y="0"/>
                </a:lnTo>
                <a:lnTo>
                  <a:pt x="0" y="237742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877055"/>
            <a:ext cx="9144000" cy="1028700"/>
          </a:xfrm>
          <a:custGeom>
            <a:avLst/>
            <a:gdLst/>
            <a:ahLst/>
            <a:cxnLst/>
            <a:rect l="l" t="t" r="r" b="b"/>
            <a:pathLst>
              <a:path w="9144000" h="1028700">
                <a:moveTo>
                  <a:pt x="0" y="1028700"/>
                </a:moveTo>
                <a:lnTo>
                  <a:pt x="9144000" y="1028700"/>
                </a:lnTo>
                <a:lnTo>
                  <a:pt x="91440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2BA324D-75AE-437A-B9CA-D38F57DC9DCA}"/>
              </a:ext>
            </a:extLst>
          </p:cNvPr>
          <p:cNvSpPr/>
          <p:nvPr/>
        </p:nvSpPr>
        <p:spPr>
          <a:xfrm>
            <a:off x="4953000" y="707382"/>
            <a:ext cx="919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10" dirty="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lang="en-US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en-US" b="1" spc="-10" dirty="0">
                <a:solidFill>
                  <a:srgbClr val="FFFFFF"/>
                </a:solidFill>
                <a:latin typeface="Arial"/>
                <a:cs typeface="Arial"/>
              </a:rPr>
              <a:t>act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2307" y="1219200"/>
            <a:ext cx="5564124" cy="3012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387" y="237235"/>
            <a:ext cx="2527935" cy="241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1905"/>
              </a:lnSpc>
            </a:pP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SUPPORT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 F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R</a:t>
            </a:r>
            <a:r>
              <a:rPr sz="1600" b="1" spc="2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SUCCESS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387" y="482346"/>
            <a:ext cx="2197100" cy="4794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School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0" dirty="0">
                <a:latin typeface="Arial"/>
                <a:cs typeface="Arial"/>
              </a:rPr>
              <a:t>branding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0" dirty="0">
                <a:latin typeface="Arial"/>
                <a:cs typeface="Arial"/>
              </a:rPr>
              <a:t>under</a:t>
            </a:r>
            <a:r>
              <a:rPr sz="1050" spc="-10" dirty="0">
                <a:latin typeface="Arial"/>
                <a:cs typeface="Arial"/>
              </a:rPr>
              <a:t> t</a:t>
            </a:r>
            <a:r>
              <a:rPr sz="1050" spc="0" dirty="0">
                <a:latin typeface="Arial"/>
                <a:cs typeface="Arial"/>
              </a:rPr>
              <a:t>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0" dirty="0">
                <a:latin typeface="Arial"/>
                <a:cs typeface="Arial"/>
              </a:rPr>
              <a:t>banner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0" dirty="0">
                <a:latin typeface="Arial"/>
                <a:cs typeface="Arial"/>
              </a:rPr>
              <a:t>of Ci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0" dirty="0">
                <a:latin typeface="Arial"/>
                <a:cs typeface="Arial"/>
              </a:rPr>
              <a:t>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spc="0" dirty="0">
                <a:latin typeface="Arial"/>
                <a:cs typeface="Arial"/>
              </a:rPr>
              <a:t>n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spc="0" dirty="0">
                <a:latin typeface="Arial"/>
                <a:cs typeface="Arial"/>
              </a:rPr>
              <a:t>erna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0" dirty="0">
                <a:latin typeface="Arial"/>
                <a:cs typeface="Arial"/>
              </a:rPr>
              <a:t>ional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0" dirty="0">
                <a:latin typeface="Arial"/>
                <a:cs typeface="Arial"/>
              </a:rPr>
              <a:t>School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ts val="1250"/>
              </a:lnSpc>
            </a:pPr>
            <a:r>
              <a:rPr sz="1050" dirty="0">
                <a:latin typeface="Arial"/>
                <a:cs typeface="Arial"/>
              </a:rPr>
              <a:t>&amp;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0" dirty="0">
                <a:latin typeface="Arial"/>
                <a:cs typeface="Arial"/>
              </a:rPr>
              <a:t>Nur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0" dirty="0">
                <a:latin typeface="Arial"/>
                <a:cs typeface="Arial"/>
              </a:rPr>
              <a:t>ure</a:t>
            </a:r>
            <a:r>
              <a:rPr sz="1050" spc="-10" dirty="0">
                <a:latin typeface="Arial"/>
                <a:cs typeface="Arial"/>
              </a:rPr>
              <a:t> I</a:t>
            </a:r>
            <a:r>
              <a:rPr sz="1050" spc="0" dirty="0">
                <a:latin typeface="Arial"/>
                <a:cs typeface="Arial"/>
              </a:rPr>
              <a:t>n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spc="0" dirty="0">
                <a:latin typeface="Arial"/>
                <a:cs typeface="Arial"/>
              </a:rPr>
              <a:t>erna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0" dirty="0">
                <a:latin typeface="Arial"/>
                <a:cs typeface="Arial"/>
              </a:rPr>
              <a:t>ional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0" dirty="0">
                <a:latin typeface="Arial"/>
                <a:cs typeface="Arial"/>
              </a:rPr>
              <a:t>School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220979"/>
            <a:ext cx="0" cy="842772"/>
          </a:xfrm>
          <a:custGeom>
            <a:avLst/>
            <a:gdLst/>
            <a:ahLst/>
            <a:cxnLst/>
            <a:rect l="l" t="t" r="r" b="b"/>
            <a:pathLst>
              <a:path h="842772">
                <a:moveTo>
                  <a:pt x="0" y="0"/>
                </a:moveTo>
                <a:lnTo>
                  <a:pt x="0" y="842772"/>
                </a:lnTo>
              </a:path>
            </a:pathLst>
          </a:custGeom>
          <a:ln w="46990">
            <a:solidFill>
              <a:srgbClr val="00B5D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8615" y="4876482"/>
            <a:ext cx="2783205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*All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spc="0" dirty="0">
                <a:latin typeface="Arial"/>
                <a:cs typeface="Arial"/>
              </a:rPr>
              <a:t>out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spc="0" dirty="0">
                <a:latin typeface="Arial"/>
                <a:cs typeface="Arial"/>
              </a:rPr>
              <a:t>of po</a:t>
            </a:r>
            <a:r>
              <a:rPr sz="900" spc="5" dirty="0">
                <a:latin typeface="Arial"/>
                <a:cs typeface="Arial"/>
              </a:rPr>
              <a:t>ck</a:t>
            </a:r>
            <a:r>
              <a:rPr sz="900" spc="0" dirty="0">
                <a:latin typeface="Arial"/>
                <a:cs typeface="Arial"/>
              </a:rPr>
              <a:t>et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0" dirty="0">
                <a:latin typeface="Arial"/>
                <a:cs typeface="Arial"/>
              </a:rPr>
              <a:t>e</a:t>
            </a:r>
            <a:r>
              <a:rPr sz="900" spc="-20" dirty="0">
                <a:latin typeface="Arial"/>
                <a:cs typeface="Arial"/>
              </a:rPr>
              <a:t>x</a:t>
            </a:r>
            <a:r>
              <a:rPr sz="900" spc="0" dirty="0">
                <a:latin typeface="Arial"/>
                <a:cs typeface="Arial"/>
              </a:rPr>
              <a:t>pen</a:t>
            </a:r>
            <a:r>
              <a:rPr sz="900" spc="5" dirty="0">
                <a:latin typeface="Arial"/>
                <a:cs typeface="Arial"/>
              </a:rPr>
              <a:t>s</a:t>
            </a:r>
            <a:r>
              <a:rPr sz="900" spc="0" dirty="0">
                <a:latin typeface="Arial"/>
                <a:cs typeface="Arial"/>
              </a:rPr>
              <a:t>es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spc="0" dirty="0">
                <a:latin typeface="Arial"/>
                <a:cs typeface="Arial"/>
              </a:rPr>
              <a:t>are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spc="0" dirty="0">
                <a:latin typeface="Arial"/>
                <a:cs typeface="Arial"/>
              </a:rPr>
              <a:t>paid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spc="0" dirty="0">
                <a:latin typeface="Arial"/>
                <a:cs typeface="Arial"/>
              </a:rPr>
              <a:t>by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spc="0" dirty="0">
                <a:latin typeface="Arial"/>
                <a:cs typeface="Arial"/>
              </a:rPr>
              <a:t>the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spc="0" dirty="0">
                <a:latin typeface="Arial"/>
                <a:cs typeface="Arial"/>
              </a:rPr>
              <a:t>fran</a:t>
            </a:r>
            <a:r>
              <a:rPr sz="900" spc="5" dirty="0">
                <a:latin typeface="Arial"/>
                <a:cs typeface="Arial"/>
              </a:rPr>
              <a:t>c</a:t>
            </a:r>
            <a:r>
              <a:rPr sz="900" spc="0" dirty="0">
                <a:latin typeface="Arial"/>
                <a:cs typeface="Arial"/>
              </a:rPr>
              <a:t>hi</a:t>
            </a:r>
            <a:r>
              <a:rPr sz="900" spc="5" dirty="0">
                <a:latin typeface="Arial"/>
                <a:cs typeface="Arial"/>
              </a:rPr>
              <a:t>s</a:t>
            </a:r>
            <a:r>
              <a:rPr sz="900" spc="0" dirty="0">
                <a:latin typeface="Arial"/>
                <a:cs typeface="Arial"/>
              </a:rPr>
              <a:t>ee.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3233" y="1938147"/>
            <a:ext cx="1032510" cy="2559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B</a:t>
            </a:r>
            <a:r>
              <a:rPr sz="800" spc="-5" dirty="0">
                <a:latin typeface="Arial"/>
                <a:cs typeface="Arial"/>
              </a:rPr>
              <a:t>U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LD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G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C</a:t>
            </a:r>
            <a:r>
              <a:rPr sz="800" spc="0" dirty="0">
                <a:latin typeface="Arial"/>
                <a:cs typeface="Arial"/>
              </a:rPr>
              <a:t>O</a:t>
            </a:r>
            <a:r>
              <a:rPr sz="800" spc="-10" dirty="0">
                <a:latin typeface="Arial"/>
                <a:cs typeface="Arial"/>
              </a:rPr>
              <a:t>N</a:t>
            </a:r>
            <a:r>
              <a:rPr sz="800" spc="-5" dirty="0">
                <a:latin typeface="Arial"/>
                <a:cs typeface="Arial"/>
              </a:rPr>
              <a:t>C</a:t>
            </a:r>
            <a:r>
              <a:rPr sz="800" spc="0" dirty="0">
                <a:latin typeface="Arial"/>
                <a:cs typeface="Arial"/>
              </a:rPr>
              <a:t>EPT</a:t>
            </a:r>
            <a:endParaRPr sz="800">
              <a:latin typeface="Arial"/>
              <a:cs typeface="Arial"/>
            </a:endParaRPr>
          </a:p>
          <a:p>
            <a:pPr marL="9525" algn="ctr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&amp;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D</a:t>
            </a:r>
            <a:r>
              <a:rPr sz="800" spc="0" dirty="0">
                <a:latin typeface="Arial"/>
                <a:cs typeface="Arial"/>
              </a:rPr>
              <a:t>ESIGN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75913" y="1938147"/>
            <a:ext cx="1191260" cy="2559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64160" marR="12700" indent="-251460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H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5" dirty="0">
                <a:latin typeface="Arial"/>
                <a:cs typeface="Arial"/>
              </a:rPr>
              <a:t>L</a:t>
            </a:r>
            <a:r>
              <a:rPr sz="800" spc="0" dirty="0">
                <a:latin typeface="Arial"/>
                <a:cs typeface="Arial"/>
              </a:rPr>
              <a:t>P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IN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ST</a:t>
            </a:r>
            <a:r>
              <a:rPr sz="800" spc="-5" dirty="0">
                <a:latin typeface="Arial"/>
                <a:cs typeface="Arial"/>
              </a:rPr>
              <a:t>RUC</a:t>
            </a:r>
            <a:r>
              <a:rPr sz="800" spc="0" dirty="0">
                <a:latin typeface="Arial"/>
                <a:cs typeface="Arial"/>
              </a:rPr>
              <a:t>T</a:t>
            </a:r>
            <a:r>
              <a:rPr sz="800" spc="-5" dirty="0">
                <a:latin typeface="Arial"/>
                <a:cs typeface="Arial"/>
              </a:rPr>
              <a:t>UR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G T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CH</a:t>
            </a:r>
            <a:r>
              <a:rPr sz="800" spc="0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O</a:t>
            </a:r>
            <a:r>
              <a:rPr sz="800" spc="0" dirty="0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95084" y="1933575"/>
            <a:ext cx="1134745" cy="2559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1440" marR="12700" indent="-79375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O</a:t>
            </a:r>
            <a:r>
              <a:rPr sz="800" spc="-10" dirty="0">
                <a:latin typeface="Arial"/>
                <a:cs typeface="Arial"/>
              </a:rPr>
              <a:t>U</a:t>
            </a:r>
            <a:r>
              <a:rPr sz="800" spc="0" dirty="0">
                <a:latin typeface="Arial"/>
                <a:cs typeface="Arial"/>
              </a:rPr>
              <a:t>T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EA</a:t>
            </a:r>
            <a:r>
              <a:rPr sz="800" spc="-5" dirty="0">
                <a:latin typeface="Arial"/>
                <a:cs typeface="Arial"/>
              </a:rPr>
              <a:t>C</a:t>
            </a:r>
            <a:r>
              <a:rPr sz="800" spc="0" dirty="0">
                <a:latin typeface="Arial"/>
                <a:cs typeface="Arial"/>
              </a:rPr>
              <a:t>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&amp;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PA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T </a:t>
            </a:r>
            <a:r>
              <a:rPr sz="800" spc="-5" dirty="0">
                <a:latin typeface="Arial"/>
                <a:cs typeface="Arial"/>
              </a:rPr>
              <a:t>C</a:t>
            </a:r>
            <a:r>
              <a:rPr sz="800" spc="0" dirty="0">
                <a:latin typeface="Arial"/>
                <a:cs typeface="Arial"/>
              </a:rPr>
              <a:t>O</a:t>
            </a:r>
            <a:r>
              <a:rPr sz="800" spc="-15" dirty="0">
                <a:latin typeface="Arial"/>
                <a:cs typeface="Arial"/>
              </a:rPr>
              <a:t>M</a:t>
            </a:r>
            <a:r>
              <a:rPr sz="800" spc="-10" dirty="0">
                <a:latin typeface="Arial"/>
                <a:cs typeface="Arial"/>
              </a:rPr>
              <a:t>M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C</a:t>
            </a:r>
            <a:r>
              <a:rPr sz="800" spc="0" dirty="0">
                <a:latin typeface="Arial"/>
                <a:cs typeface="Arial"/>
              </a:rPr>
              <a:t>ATIO</a:t>
            </a:r>
            <a:r>
              <a:rPr sz="800" spc="-10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2959" y="3136645"/>
            <a:ext cx="1536700" cy="2559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78740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H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5" dirty="0">
                <a:latin typeface="Arial"/>
                <a:cs typeface="Arial"/>
              </a:rPr>
              <a:t>L</a:t>
            </a:r>
            <a:r>
              <a:rPr sz="800" spc="0" dirty="0">
                <a:latin typeface="Arial"/>
                <a:cs typeface="Arial"/>
              </a:rPr>
              <a:t>P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IN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D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TIFYI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0" dirty="0">
                <a:latin typeface="Arial"/>
                <a:cs typeface="Arial"/>
              </a:rPr>
              <a:t>IGH Q</a:t>
            </a:r>
            <a:r>
              <a:rPr sz="800" spc="-10" dirty="0">
                <a:latin typeface="Arial"/>
                <a:cs typeface="Arial"/>
              </a:rPr>
              <a:t>U</a:t>
            </a:r>
            <a:r>
              <a:rPr sz="800" spc="0" dirty="0">
                <a:latin typeface="Arial"/>
                <a:cs typeface="Arial"/>
              </a:rPr>
              <a:t>A</a:t>
            </a:r>
            <a:r>
              <a:rPr sz="800" spc="-5" dirty="0">
                <a:latin typeface="Arial"/>
                <a:cs typeface="Arial"/>
              </a:rPr>
              <a:t>L</a:t>
            </a:r>
            <a:r>
              <a:rPr sz="800" spc="0" dirty="0">
                <a:latin typeface="Arial"/>
                <a:cs typeface="Arial"/>
              </a:rPr>
              <a:t>ITY</a:t>
            </a:r>
            <a:r>
              <a:rPr sz="800" spc="-5" dirty="0">
                <a:latin typeface="Arial"/>
                <a:cs typeface="Arial"/>
              </a:rPr>
              <a:t> HU</a:t>
            </a:r>
            <a:r>
              <a:rPr sz="800" spc="-10" dirty="0">
                <a:latin typeface="Arial"/>
                <a:cs typeface="Arial"/>
              </a:rPr>
              <a:t>M</a:t>
            </a:r>
            <a:r>
              <a:rPr sz="800" spc="0" dirty="0">
                <a:latin typeface="Arial"/>
                <a:cs typeface="Arial"/>
              </a:rPr>
              <a:t>AN 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ESO</a:t>
            </a:r>
            <a:r>
              <a:rPr sz="800" spc="-10" dirty="0">
                <a:latin typeface="Arial"/>
                <a:cs typeface="Arial"/>
              </a:rPr>
              <a:t>U</a:t>
            </a:r>
            <a:r>
              <a:rPr sz="800" spc="-5" dirty="0">
                <a:latin typeface="Arial"/>
                <a:cs typeface="Arial"/>
              </a:rPr>
              <a:t>RC</a:t>
            </a:r>
            <a:r>
              <a:rPr sz="800" spc="0" dirty="0">
                <a:latin typeface="Arial"/>
                <a:cs typeface="Arial"/>
              </a:rPr>
              <a:t>ES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22623" y="3136645"/>
            <a:ext cx="1524635" cy="2559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CH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LD-C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T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IC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CURR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CULU</a:t>
            </a:r>
            <a:r>
              <a:rPr sz="800" spc="0" dirty="0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  <a:p>
            <a:pPr marR="27305" algn="ctr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&amp;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ITS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10" dirty="0">
                <a:latin typeface="Arial"/>
                <a:cs typeface="Arial"/>
              </a:rPr>
              <a:t>M</a:t>
            </a:r>
            <a:r>
              <a:rPr sz="800" spc="0" dirty="0">
                <a:latin typeface="Arial"/>
                <a:cs typeface="Arial"/>
              </a:rPr>
              <a:t>P</a:t>
            </a:r>
            <a:r>
              <a:rPr sz="800" spc="-5" dirty="0">
                <a:latin typeface="Arial"/>
                <a:cs typeface="Arial"/>
              </a:rPr>
              <a:t>L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10" dirty="0">
                <a:latin typeface="Arial"/>
                <a:cs typeface="Arial"/>
              </a:rPr>
              <a:t>M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TATION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7328" y="3127120"/>
            <a:ext cx="1328420" cy="2559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6680" marR="12700" indent="-94615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O</a:t>
            </a:r>
            <a:r>
              <a:rPr sz="800" spc="-10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G</a:t>
            </a:r>
            <a:r>
              <a:rPr sz="800" spc="-5" dirty="0">
                <a:latin typeface="Arial"/>
                <a:cs typeface="Arial"/>
              </a:rPr>
              <a:t>O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G P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NC</a:t>
            </a:r>
            <a:r>
              <a:rPr sz="800" spc="0" dirty="0">
                <a:latin typeface="Arial"/>
                <a:cs typeface="Arial"/>
              </a:rPr>
              <a:t>IPAL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A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D TEA</a:t>
            </a:r>
            <a:r>
              <a:rPr sz="800" spc="-5" dirty="0">
                <a:latin typeface="Arial"/>
                <a:cs typeface="Arial"/>
              </a:rPr>
              <a:t>CH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'S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T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AI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3335" y="4393590"/>
            <a:ext cx="1700530" cy="2559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5240" marR="12700" indent="-3175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EG</a:t>
            </a:r>
            <a:r>
              <a:rPr sz="800" spc="-10" dirty="0">
                <a:latin typeface="Arial"/>
                <a:cs typeface="Arial"/>
              </a:rPr>
              <a:t>U</a:t>
            </a:r>
            <a:r>
              <a:rPr sz="800" spc="-5" dirty="0">
                <a:latin typeface="Arial"/>
                <a:cs typeface="Arial"/>
              </a:rPr>
              <a:t>L</a:t>
            </a:r>
            <a:r>
              <a:rPr sz="800" spc="0" dirty="0">
                <a:latin typeface="Arial"/>
                <a:cs typeface="Arial"/>
              </a:rPr>
              <a:t>AR A</a:t>
            </a:r>
            <a:r>
              <a:rPr sz="800" spc="-5" dirty="0">
                <a:latin typeface="Arial"/>
                <a:cs typeface="Arial"/>
              </a:rPr>
              <a:t>UD</a:t>
            </a:r>
            <a:r>
              <a:rPr sz="800" spc="0" dirty="0">
                <a:latin typeface="Arial"/>
                <a:cs typeface="Arial"/>
              </a:rPr>
              <a:t>IT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&amp;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U</a:t>
            </a:r>
            <a:r>
              <a:rPr sz="800" spc="0" dirty="0">
                <a:latin typeface="Arial"/>
                <a:cs typeface="Arial"/>
              </a:rPr>
              <a:t>PE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VISION </a:t>
            </a:r>
            <a:r>
              <a:rPr sz="800" spc="-5" dirty="0">
                <a:latin typeface="Arial"/>
                <a:cs typeface="Arial"/>
              </a:rPr>
              <a:t>(</a:t>
            </a:r>
            <a:r>
              <a:rPr sz="800" spc="0" dirty="0">
                <a:latin typeface="Arial"/>
                <a:cs typeface="Arial"/>
              </a:rPr>
              <a:t>A</a:t>
            </a:r>
            <a:r>
              <a:rPr sz="800" spc="-5" dirty="0">
                <a:latin typeface="Arial"/>
                <a:cs typeface="Arial"/>
              </a:rPr>
              <a:t>C</a:t>
            </a:r>
            <a:r>
              <a:rPr sz="800" spc="0" dirty="0">
                <a:latin typeface="Arial"/>
                <a:cs typeface="Arial"/>
              </a:rPr>
              <a:t>A</a:t>
            </a:r>
            <a:r>
              <a:rPr sz="800" spc="-5" dirty="0">
                <a:latin typeface="Arial"/>
                <a:cs typeface="Arial"/>
              </a:rPr>
              <a:t>D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10" dirty="0">
                <a:latin typeface="Arial"/>
                <a:cs typeface="Arial"/>
              </a:rPr>
              <a:t>M</a:t>
            </a:r>
            <a:r>
              <a:rPr sz="800" spc="0" dirty="0">
                <a:latin typeface="Arial"/>
                <a:cs typeface="Arial"/>
              </a:rPr>
              <a:t>IC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A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N-</a:t>
            </a:r>
            <a:r>
              <a:rPr sz="800" spc="0" dirty="0">
                <a:latin typeface="Arial"/>
                <a:cs typeface="Arial"/>
              </a:rPr>
              <a:t>A</a:t>
            </a:r>
            <a:r>
              <a:rPr sz="800" spc="-5" dirty="0">
                <a:latin typeface="Arial"/>
                <a:cs typeface="Arial"/>
              </a:rPr>
              <a:t>C</a:t>
            </a:r>
            <a:r>
              <a:rPr sz="800" spc="0" dirty="0">
                <a:latin typeface="Arial"/>
                <a:cs typeface="Arial"/>
              </a:rPr>
              <a:t>A</a:t>
            </a:r>
            <a:r>
              <a:rPr sz="800" spc="-5" dirty="0">
                <a:latin typeface="Arial"/>
                <a:cs typeface="Arial"/>
              </a:rPr>
              <a:t>D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10" dirty="0">
                <a:latin typeface="Arial"/>
                <a:cs typeface="Arial"/>
              </a:rPr>
              <a:t>M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C</a:t>
            </a:r>
            <a:r>
              <a:rPr sz="800" spc="0" dirty="0">
                <a:latin typeface="Arial"/>
                <a:cs typeface="Arial"/>
              </a:rPr>
              <a:t>)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3240" y="4393590"/>
            <a:ext cx="1456690" cy="2559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8290" marR="12700" indent="-276225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H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5" dirty="0">
                <a:latin typeface="Arial"/>
                <a:cs typeface="Arial"/>
              </a:rPr>
              <a:t>L</a:t>
            </a:r>
            <a:r>
              <a:rPr sz="800" spc="0" dirty="0">
                <a:latin typeface="Arial"/>
                <a:cs typeface="Arial"/>
              </a:rPr>
              <a:t>P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spc="20" dirty="0">
                <a:latin typeface="Arial"/>
                <a:cs typeface="Arial"/>
              </a:rPr>
              <a:t>W</a:t>
            </a:r>
            <a:r>
              <a:rPr sz="800" spc="0" dirty="0">
                <a:latin typeface="Arial"/>
                <a:cs typeface="Arial"/>
              </a:rPr>
              <a:t>ITH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M</a:t>
            </a:r>
            <a:r>
              <a:rPr sz="800" spc="0" dirty="0">
                <a:latin typeface="Arial"/>
                <a:cs typeface="Arial"/>
              </a:rPr>
              <a:t>A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KETI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G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A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D </a:t>
            </a:r>
            <a:r>
              <a:rPr sz="800" spc="-5" dirty="0">
                <a:latin typeface="Arial"/>
                <a:cs typeface="Arial"/>
              </a:rPr>
              <a:t>C</a:t>
            </a:r>
            <a:r>
              <a:rPr sz="800" spc="0" dirty="0">
                <a:latin typeface="Arial"/>
                <a:cs typeface="Arial"/>
              </a:rPr>
              <a:t>O</a:t>
            </a:r>
            <a:r>
              <a:rPr sz="800" spc="-15" dirty="0">
                <a:latin typeface="Arial"/>
                <a:cs typeface="Arial"/>
              </a:rPr>
              <a:t>M</a:t>
            </a:r>
            <a:r>
              <a:rPr sz="800" spc="-10" dirty="0">
                <a:latin typeface="Arial"/>
                <a:cs typeface="Arial"/>
              </a:rPr>
              <a:t>M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C</a:t>
            </a:r>
            <a:r>
              <a:rPr sz="800" spc="0" dirty="0">
                <a:latin typeface="Arial"/>
                <a:cs typeface="Arial"/>
              </a:rPr>
              <a:t>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74740" y="4332935"/>
            <a:ext cx="1696085" cy="3778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 algn="ctr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H</a:t>
            </a:r>
            <a:r>
              <a:rPr sz="800" spc="0" dirty="0">
                <a:latin typeface="Arial"/>
                <a:cs typeface="Arial"/>
              </a:rPr>
              <a:t>A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0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LD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G FOR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APP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OVA</a:t>
            </a:r>
            <a:r>
              <a:rPr sz="800" spc="-5" dirty="0">
                <a:latin typeface="Arial"/>
                <a:cs typeface="Arial"/>
              </a:rPr>
              <a:t>L</a:t>
            </a:r>
            <a:r>
              <a:rPr sz="800" spc="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(C</a:t>
            </a:r>
            <a:r>
              <a:rPr sz="800" spc="0" dirty="0">
                <a:latin typeface="Arial"/>
                <a:cs typeface="Arial"/>
              </a:rPr>
              <a:t>BSE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/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OT</a:t>
            </a:r>
            <a:r>
              <a:rPr sz="800" spc="-10" dirty="0">
                <a:latin typeface="Arial"/>
                <a:cs typeface="Arial"/>
              </a:rPr>
              <a:t>H</a:t>
            </a:r>
            <a:r>
              <a:rPr sz="800" spc="0" dirty="0">
                <a:latin typeface="Arial"/>
                <a:cs typeface="Arial"/>
              </a:rPr>
              <a:t>ER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ATIO</a:t>
            </a:r>
            <a:r>
              <a:rPr sz="800" spc="-10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AL</a:t>
            </a:r>
            <a:endParaRPr sz="800">
              <a:latin typeface="Arial"/>
              <a:cs typeface="Arial"/>
            </a:endParaRPr>
          </a:p>
          <a:p>
            <a:pPr marR="0" algn="ctr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&amp;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TE</a:t>
            </a:r>
            <a:r>
              <a:rPr sz="800" spc="-5" dirty="0">
                <a:latin typeface="Arial"/>
                <a:cs typeface="Arial"/>
              </a:rPr>
              <a:t>RN</a:t>
            </a:r>
            <a:r>
              <a:rPr sz="800" spc="0" dirty="0">
                <a:latin typeface="Arial"/>
                <a:cs typeface="Arial"/>
              </a:rPr>
              <a:t>ATIO</a:t>
            </a:r>
            <a:r>
              <a:rPr sz="800" spc="-10" dirty="0">
                <a:latin typeface="Arial"/>
                <a:cs typeface="Arial"/>
              </a:rPr>
              <a:t>N</a:t>
            </a:r>
            <a:r>
              <a:rPr sz="800" spc="0" dirty="0">
                <a:latin typeface="Arial"/>
                <a:cs typeface="Arial"/>
              </a:rPr>
              <a:t>AL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0" dirty="0">
                <a:latin typeface="Arial"/>
                <a:cs typeface="Arial"/>
              </a:rPr>
              <a:t>BOAR</a:t>
            </a:r>
            <a:r>
              <a:rPr sz="800" spc="-10" dirty="0">
                <a:latin typeface="Arial"/>
                <a:cs typeface="Arial"/>
              </a:rPr>
              <a:t>D</a:t>
            </a:r>
            <a:r>
              <a:rPr sz="800" spc="0" dirty="0">
                <a:latin typeface="Arial"/>
                <a:cs typeface="Arial"/>
              </a:rPr>
              <a:t>S)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13AA13EC-BFA1-4230-B26F-A2044104E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29" y="174120"/>
            <a:ext cx="1448568" cy="5172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2C32F0E-345B-4EE0-A3E8-C26172019C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453" y="773328"/>
            <a:ext cx="1658495" cy="491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7096" y="1240536"/>
            <a:ext cx="3797807" cy="2542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3132" y="3759708"/>
            <a:ext cx="4738877" cy="267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5240" y="3832859"/>
            <a:ext cx="4541520" cy="70103"/>
          </a:xfrm>
          <a:custGeom>
            <a:avLst/>
            <a:gdLst/>
            <a:ahLst/>
            <a:cxnLst/>
            <a:rect l="l" t="t" r="r" b="b"/>
            <a:pathLst>
              <a:path w="4541519" h="70103">
                <a:moveTo>
                  <a:pt x="4541520" y="0"/>
                </a:moveTo>
                <a:lnTo>
                  <a:pt x="0" y="0"/>
                </a:lnTo>
                <a:lnTo>
                  <a:pt x="720" y="508"/>
                </a:lnTo>
                <a:lnTo>
                  <a:pt x="36964" y="19751"/>
                </a:lnTo>
                <a:lnTo>
                  <a:pt x="77152" y="35051"/>
                </a:lnTo>
                <a:lnTo>
                  <a:pt x="133285" y="50352"/>
                </a:lnTo>
                <a:lnTo>
                  <a:pt x="180022" y="59150"/>
                </a:lnTo>
                <a:lnTo>
                  <a:pt x="234532" y="65845"/>
                </a:lnTo>
                <a:lnTo>
                  <a:pt x="297088" y="69595"/>
                </a:lnTo>
                <a:lnTo>
                  <a:pt x="331470" y="70103"/>
                </a:lnTo>
                <a:lnTo>
                  <a:pt x="4280154" y="70103"/>
                </a:lnTo>
                <a:lnTo>
                  <a:pt x="4327247" y="65845"/>
                </a:lnTo>
                <a:lnTo>
                  <a:pt x="4378950" y="54961"/>
                </a:lnTo>
                <a:lnTo>
                  <a:pt x="4430508" y="40292"/>
                </a:lnTo>
                <a:lnTo>
                  <a:pt x="4477170" y="24676"/>
                </a:lnTo>
                <a:lnTo>
                  <a:pt x="4514183" y="10953"/>
                </a:lnTo>
                <a:lnTo>
                  <a:pt x="4541520" y="0"/>
                </a:lnTo>
                <a:close/>
              </a:path>
            </a:pathLst>
          </a:custGeom>
          <a:solidFill>
            <a:srgbClr val="D4D5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5240" y="3804665"/>
            <a:ext cx="4541520" cy="0"/>
          </a:xfrm>
          <a:custGeom>
            <a:avLst/>
            <a:gdLst/>
            <a:ahLst/>
            <a:cxnLst/>
            <a:rect l="l" t="t" r="r" b="b"/>
            <a:pathLst>
              <a:path w="4541519">
                <a:moveTo>
                  <a:pt x="0" y="0"/>
                </a:moveTo>
                <a:lnTo>
                  <a:pt x="4541520" y="0"/>
                </a:lnTo>
              </a:path>
            </a:pathLst>
          </a:custGeom>
          <a:ln w="57659">
            <a:solidFill>
              <a:srgbClr val="E9EAF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59196" y="3776471"/>
            <a:ext cx="664394" cy="35052"/>
          </a:xfrm>
          <a:custGeom>
            <a:avLst/>
            <a:gdLst/>
            <a:ahLst/>
            <a:cxnLst/>
            <a:rect l="l" t="t" r="r" b="b"/>
            <a:pathLst>
              <a:path w="664394" h="35051">
                <a:moveTo>
                  <a:pt x="0" y="0"/>
                </a:moveTo>
                <a:lnTo>
                  <a:pt x="37203" y="34929"/>
                </a:lnTo>
                <a:lnTo>
                  <a:pt x="625220" y="35051"/>
                </a:lnTo>
                <a:lnTo>
                  <a:pt x="639179" y="29911"/>
                </a:lnTo>
                <a:lnTo>
                  <a:pt x="651453" y="18433"/>
                </a:lnTo>
                <a:lnTo>
                  <a:pt x="660405" y="6532"/>
                </a:lnTo>
                <a:lnTo>
                  <a:pt x="664394" y="1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25257" y="2819127"/>
            <a:ext cx="1227327" cy="18979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29684" y="2430272"/>
            <a:ext cx="3548379" cy="11925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02030">
              <a:lnSpc>
                <a:spcPct val="100000"/>
              </a:lnSpc>
            </a:pPr>
            <a:r>
              <a:rPr sz="1000" b="1" spc="-85" dirty="0">
                <a:solidFill>
                  <a:srgbClr val="393E50"/>
                </a:solidFill>
                <a:latin typeface="Arial"/>
                <a:cs typeface="Arial"/>
              </a:rPr>
              <a:t>P</a:t>
            </a:r>
            <a:r>
              <a:rPr sz="1000" b="1" spc="-35" dirty="0">
                <a:solidFill>
                  <a:srgbClr val="393E50"/>
                </a:solidFill>
                <a:latin typeface="Arial"/>
                <a:cs typeface="Arial"/>
              </a:rPr>
              <a:t>lace</a:t>
            </a:r>
            <a:r>
              <a:rPr sz="1000" b="1" spc="-65" dirty="0">
                <a:solidFill>
                  <a:srgbClr val="393E50"/>
                </a:solidFill>
                <a:latin typeface="Arial"/>
                <a:cs typeface="Arial"/>
              </a:rPr>
              <a:t> </a:t>
            </a:r>
            <a:r>
              <a:rPr sz="1000" b="1" spc="-75" dirty="0">
                <a:solidFill>
                  <a:srgbClr val="393E50"/>
                </a:solidFill>
                <a:latin typeface="Arial"/>
                <a:cs typeface="Arial"/>
              </a:rPr>
              <a:t>y</a:t>
            </a:r>
            <a:r>
              <a:rPr sz="1000" b="1" spc="-50" dirty="0">
                <a:solidFill>
                  <a:srgbClr val="393E50"/>
                </a:solidFill>
                <a:latin typeface="Arial"/>
                <a:cs typeface="Arial"/>
              </a:rPr>
              <a:t>our</a:t>
            </a:r>
            <a:r>
              <a:rPr sz="1000" b="1" spc="-90" dirty="0">
                <a:solidFill>
                  <a:srgbClr val="393E50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393E50"/>
                </a:solidFill>
                <a:latin typeface="Arial"/>
                <a:cs typeface="Arial"/>
              </a:rPr>
              <a:t>screensh</a:t>
            </a:r>
            <a:r>
              <a:rPr sz="1000" b="1" spc="-60" dirty="0">
                <a:solidFill>
                  <a:srgbClr val="393E50"/>
                </a:solidFill>
                <a:latin typeface="Arial"/>
                <a:cs typeface="Arial"/>
              </a:rPr>
              <a:t>o</a:t>
            </a:r>
            <a:r>
              <a:rPr sz="1000" b="1" spc="35" dirty="0">
                <a:solidFill>
                  <a:srgbClr val="393E50"/>
                </a:solidFill>
                <a:latin typeface="Arial"/>
                <a:cs typeface="Arial"/>
              </a:rPr>
              <a:t>t</a:t>
            </a:r>
            <a:r>
              <a:rPr sz="1000" b="1" spc="-80" dirty="0">
                <a:solidFill>
                  <a:srgbClr val="393E50"/>
                </a:solidFill>
                <a:latin typeface="Arial"/>
                <a:cs typeface="Arial"/>
              </a:rPr>
              <a:t> </a:t>
            </a:r>
            <a:r>
              <a:rPr sz="1000" b="1" spc="-45" dirty="0">
                <a:solidFill>
                  <a:srgbClr val="393E50"/>
                </a:solidFill>
                <a:latin typeface="Arial"/>
                <a:cs typeface="Arial"/>
              </a:rPr>
              <a:t>he</a:t>
            </a:r>
            <a:r>
              <a:rPr sz="1000" b="1" spc="-35" dirty="0">
                <a:solidFill>
                  <a:srgbClr val="393E50"/>
                </a:solidFill>
                <a:latin typeface="Arial"/>
                <a:cs typeface="Arial"/>
              </a:rPr>
              <a:t>r</a:t>
            </a:r>
            <a:r>
              <a:rPr sz="1000" b="1" spc="-25" dirty="0">
                <a:solidFill>
                  <a:srgbClr val="393E50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124" y="355853"/>
            <a:ext cx="234569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679" y="915670"/>
            <a:ext cx="3236595" cy="742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assroom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clusi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 propr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cur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iculum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its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schools 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is co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nsi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e,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chi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based on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nce.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0679" y="1830070"/>
            <a:ext cx="3314700" cy="9258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his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includ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oks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assessme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all class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rom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roup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8,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Board success.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It’s He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ersusi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rning plat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orm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produc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d’s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lar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est school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ers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dia.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0679" y="2927421"/>
            <a:ext cx="3303904" cy="560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99"/>
              </a:lnSpc>
            </a:pP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cur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ulum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nciple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the 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sati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e: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pete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ith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Self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ics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out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ery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chi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0679" y="3659378"/>
            <a:ext cx="3195955" cy="9264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assroom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 &amp; D team 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continu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sly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researches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 practices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educat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cont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nt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iters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 f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om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including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nlan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, UK, Austral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US,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ong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28159" y="1374647"/>
            <a:ext cx="3549395" cy="2247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71720" y="436371"/>
            <a:ext cx="217932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97858" y="361950"/>
            <a:ext cx="3712464" cy="377951"/>
          </a:xfrm>
          <a:custGeom>
            <a:avLst/>
            <a:gdLst/>
            <a:ahLst/>
            <a:cxnLst/>
            <a:rect l="l" t="t" r="r" b="b"/>
            <a:pathLst>
              <a:path w="3712463" h="377951">
                <a:moveTo>
                  <a:pt x="0" y="62991"/>
                </a:moveTo>
                <a:lnTo>
                  <a:pt x="13782" y="23657"/>
                </a:lnTo>
                <a:lnTo>
                  <a:pt x="48373" y="1703"/>
                </a:lnTo>
                <a:lnTo>
                  <a:pt x="3649471" y="0"/>
                </a:lnTo>
                <a:lnTo>
                  <a:pt x="3663889" y="1656"/>
                </a:lnTo>
                <a:lnTo>
                  <a:pt x="3698556" y="23501"/>
                </a:lnTo>
                <a:lnTo>
                  <a:pt x="3712463" y="62776"/>
                </a:lnTo>
                <a:lnTo>
                  <a:pt x="3712464" y="314960"/>
                </a:lnTo>
                <a:lnTo>
                  <a:pt x="3710807" y="329377"/>
                </a:lnTo>
                <a:lnTo>
                  <a:pt x="3688962" y="364044"/>
                </a:lnTo>
                <a:lnTo>
                  <a:pt x="3649687" y="377951"/>
                </a:lnTo>
                <a:lnTo>
                  <a:pt x="62991" y="377951"/>
                </a:lnTo>
                <a:lnTo>
                  <a:pt x="48574" y="376295"/>
                </a:lnTo>
                <a:lnTo>
                  <a:pt x="13907" y="354450"/>
                </a:lnTo>
                <a:lnTo>
                  <a:pt x="0" y="315175"/>
                </a:lnTo>
                <a:lnTo>
                  <a:pt x="0" y="62991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68768" y="524255"/>
            <a:ext cx="114300" cy="115824"/>
          </a:xfrm>
          <a:custGeom>
            <a:avLst/>
            <a:gdLst/>
            <a:ahLst/>
            <a:cxnLst/>
            <a:rect l="l" t="t" r="r" b="b"/>
            <a:pathLst>
              <a:path w="114300" h="115824">
                <a:moveTo>
                  <a:pt x="109981" y="0"/>
                </a:moveTo>
                <a:lnTo>
                  <a:pt x="73151" y="44450"/>
                </a:lnTo>
                <a:lnTo>
                  <a:pt x="43814" y="74041"/>
                </a:lnTo>
                <a:lnTo>
                  <a:pt x="14477" y="100076"/>
                </a:lnTo>
                <a:lnTo>
                  <a:pt x="0" y="111506"/>
                </a:lnTo>
                <a:lnTo>
                  <a:pt x="5968" y="113157"/>
                </a:lnTo>
                <a:lnTo>
                  <a:pt x="11556" y="114427"/>
                </a:lnTo>
                <a:lnTo>
                  <a:pt x="17399" y="115189"/>
                </a:lnTo>
                <a:lnTo>
                  <a:pt x="23367" y="115824"/>
                </a:lnTo>
                <a:lnTo>
                  <a:pt x="29336" y="115824"/>
                </a:lnTo>
                <a:lnTo>
                  <a:pt x="35178" y="115443"/>
                </a:lnTo>
                <a:lnTo>
                  <a:pt x="40893" y="114808"/>
                </a:lnTo>
                <a:lnTo>
                  <a:pt x="46735" y="113411"/>
                </a:lnTo>
                <a:lnTo>
                  <a:pt x="52324" y="112141"/>
                </a:lnTo>
                <a:lnTo>
                  <a:pt x="88900" y="90170"/>
                </a:lnTo>
                <a:lnTo>
                  <a:pt x="110616" y="53086"/>
                </a:lnTo>
                <a:lnTo>
                  <a:pt x="114300" y="29718"/>
                </a:lnTo>
                <a:lnTo>
                  <a:pt x="114300" y="23749"/>
                </a:lnTo>
                <a:lnTo>
                  <a:pt x="113029" y="11684"/>
                </a:lnTo>
                <a:lnTo>
                  <a:pt x="111632" y="5969"/>
                </a:lnTo>
                <a:lnTo>
                  <a:pt x="1099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4947" y="440436"/>
            <a:ext cx="222503" cy="222503"/>
          </a:xfrm>
          <a:custGeom>
            <a:avLst/>
            <a:gdLst/>
            <a:ahLst/>
            <a:cxnLst/>
            <a:rect l="l" t="t" r="r" b="b"/>
            <a:pathLst>
              <a:path w="222503" h="222503">
                <a:moveTo>
                  <a:pt x="114934" y="23622"/>
                </a:moveTo>
                <a:lnTo>
                  <a:pt x="108203" y="23622"/>
                </a:lnTo>
                <a:lnTo>
                  <a:pt x="95630" y="24891"/>
                </a:lnTo>
                <a:lnTo>
                  <a:pt x="54482" y="44450"/>
                </a:lnTo>
                <a:lnTo>
                  <a:pt x="30606" y="77088"/>
                </a:lnTo>
                <a:lnTo>
                  <a:pt x="23622" y="108330"/>
                </a:lnTo>
                <a:lnTo>
                  <a:pt x="23725" y="115950"/>
                </a:lnTo>
                <a:lnTo>
                  <a:pt x="30860" y="146176"/>
                </a:lnTo>
                <a:lnTo>
                  <a:pt x="21971" y="159003"/>
                </a:lnTo>
                <a:lnTo>
                  <a:pt x="14350" y="171068"/>
                </a:lnTo>
                <a:lnTo>
                  <a:pt x="11302" y="176656"/>
                </a:lnTo>
                <a:lnTo>
                  <a:pt x="8254" y="181990"/>
                </a:lnTo>
                <a:lnTo>
                  <a:pt x="0" y="208914"/>
                </a:lnTo>
                <a:lnTo>
                  <a:pt x="0" y="211836"/>
                </a:lnTo>
                <a:lnTo>
                  <a:pt x="10922" y="222503"/>
                </a:lnTo>
                <a:lnTo>
                  <a:pt x="16001" y="222503"/>
                </a:lnTo>
                <a:lnTo>
                  <a:pt x="18923" y="221868"/>
                </a:lnTo>
                <a:lnTo>
                  <a:pt x="22225" y="221234"/>
                </a:lnTo>
                <a:lnTo>
                  <a:pt x="63373" y="200533"/>
                </a:lnTo>
                <a:lnTo>
                  <a:pt x="77997" y="190246"/>
                </a:lnTo>
                <a:lnTo>
                  <a:pt x="29591" y="190246"/>
                </a:lnTo>
                <a:lnTo>
                  <a:pt x="28194" y="189991"/>
                </a:lnTo>
                <a:lnTo>
                  <a:pt x="26924" y="189611"/>
                </a:lnTo>
                <a:lnTo>
                  <a:pt x="24892" y="188340"/>
                </a:lnTo>
                <a:lnTo>
                  <a:pt x="23875" y="187325"/>
                </a:lnTo>
                <a:lnTo>
                  <a:pt x="23622" y="185927"/>
                </a:lnTo>
                <a:lnTo>
                  <a:pt x="22986" y="184658"/>
                </a:lnTo>
                <a:lnTo>
                  <a:pt x="22986" y="179704"/>
                </a:lnTo>
                <a:lnTo>
                  <a:pt x="23875" y="175640"/>
                </a:lnTo>
                <a:lnTo>
                  <a:pt x="25526" y="170687"/>
                </a:lnTo>
                <a:lnTo>
                  <a:pt x="30860" y="159765"/>
                </a:lnTo>
                <a:lnTo>
                  <a:pt x="34544" y="153797"/>
                </a:lnTo>
                <a:lnTo>
                  <a:pt x="121883" y="153797"/>
                </a:lnTo>
                <a:lnTo>
                  <a:pt x="126873" y="149098"/>
                </a:lnTo>
                <a:lnTo>
                  <a:pt x="159384" y="115950"/>
                </a:lnTo>
                <a:lnTo>
                  <a:pt x="186308" y="83312"/>
                </a:lnTo>
                <a:lnTo>
                  <a:pt x="192141" y="75437"/>
                </a:lnTo>
                <a:lnTo>
                  <a:pt x="121157" y="75437"/>
                </a:lnTo>
                <a:lnTo>
                  <a:pt x="120269" y="75056"/>
                </a:lnTo>
                <a:lnTo>
                  <a:pt x="118491" y="73787"/>
                </a:lnTo>
                <a:lnTo>
                  <a:pt x="117601" y="72136"/>
                </a:lnTo>
                <a:lnTo>
                  <a:pt x="116840" y="70103"/>
                </a:lnTo>
                <a:lnTo>
                  <a:pt x="117601" y="68072"/>
                </a:lnTo>
                <a:lnTo>
                  <a:pt x="118491" y="66421"/>
                </a:lnTo>
                <a:lnTo>
                  <a:pt x="120269" y="65150"/>
                </a:lnTo>
                <a:lnTo>
                  <a:pt x="121157" y="64769"/>
                </a:lnTo>
                <a:lnTo>
                  <a:pt x="199652" y="64769"/>
                </a:lnTo>
                <a:lnTo>
                  <a:pt x="200532" y="63500"/>
                </a:lnTo>
                <a:lnTo>
                  <a:pt x="202056" y="61087"/>
                </a:lnTo>
                <a:lnTo>
                  <a:pt x="109600" y="61087"/>
                </a:lnTo>
                <a:lnTo>
                  <a:pt x="108203" y="60451"/>
                </a:lnTo>
                <a:lnTo>
                  <a:pt x="103348" y="55117"/>
                </a:lnTo>
                <a:lnTo>
                  <a:pt x="103377" y="51180"/>
                </a:lnTo>
                <a:lnTo>
                  <a:pt x="111251" y="45212"/>
                </a:lnTo>
                <a:lnTo>
                  <a:pt x="169070" y="45212"/>
                </a:lnTo>
                <a:lnTo>
                  <a:pt x="168655" y="44830"/>
                </a:lnTo>
                <a:lnTo>
                  <a:pt x="163702" y="41148"/>
                </a:lnTo>
                <a:lnTo>
                  <a:pt x="158750" y="37591"/>
                </a:lnTo>
                <a:lnTo>
                  <a:pt x="153797" y="34543"/>
                </a:lnTo>
                <a:lnTo>
                  <a:pt x="159766" y="30861"/>
                </a:lnTo>
                <a:lnTo>
                  <a:pt x="146176" y="30861"/>
                </a:lnTo>
                <a:lnTo>
                  <a:pt x="140207" y="28575"/>
                </a:lnTo>
                <a:lnTo>
                  <a:pt x="133857" y="26542"/>
                </a:lnTo>
                <a:lnTo>
                  <a:pt x="127507" y="25273"/>
                </a:lnTo>
                <a:lnTo>
                  <a:pt x="121157" y="24256"/>
                </a:lnTo>
                <a:lnTo>
                  <a:pt x="114934" y="23622"/>
                </a:lnTo>
                <a:close/>
              </a:path>
              <a:path w="222503" h="222503">
                <a:moveTo>
                  <a:pt x="121883" y="153797"/>
                </a:moveTo>
                <a:lnTo>
                  <a:pt x="34544" y="153797"/>
                </a:lnTo>
                <a:lnTo>
                  <a:pt x="37465" y="158750"/>
                </a:lnTo>
                <a:lnTo>
                  <a:pt x="44830" y="168655"/>
                </a:lnTo>
                <a:lnTo>
                  <a:pt x="49149" y="173354"/>
                </a:lnTo>
                <a:lnTo>
                  <a:pt x="53085" y="176656"/>
                </a:lnTo>
                <a:lnTo>
                  <a:pt x="56769" y="179959"/>
                </a:lnTo>
                <a:lnTo>
                  <a:pt x="51180" y="183261"/>
                </a:lnTo>
                <a:lnTo>
                  <a:pt x="45847" y="185927"/>
                </a:lnTo>
                <a:lnTo>
                  <a:pt x="41148" y="187960"/>
                </a:lnTo>
                <a:lnTo>
                  <a:pt x="32893" y="190246"/>
                </a:lnTo>
                <a:lnTo>
                  <a:pt x="77997" y="190246"/>
                </a:lnTo>
                <a:lnTo>
                  <a:pt x="83311" y="186309"/>
                </a:lnTo>
                <a:lnTo>
                  <a:pt x="93979" y="178053"/>
                </a:lnTo>
                <a:lnTo>
                  <a:pt x="104901" y="169037"/>
                </a:lnTo>
                <a:lnTo>
                  <a:pt x="115950" y="159385"/>
                </a:lnTo>
                <a:lnTo>
                  <a:pt x="121883" y="153797"/>
                </a:lnTo>
                <a:close/>
              </a:path>
              <a:path w="222503" h="222503">
                <a:moveTo>
                  <a:pt x="199652" y="64769"/>
                </a:moveTo>
                <a:lnTo>
                  <a:pt x="123571" y="64769"/>
                </a:lnTo>
                <a:lnTo>
                  <a:pt x="124586" y="65150"/>
                </a:lnTo>
                <a:lnTo>
                  <a:pt x="126237" y="66421"/>
                </a:lnTo>
                <a:lnTo>
                  <a:pt x="127126" y="68072"/>
                </a:lnTo>
                <a:lnTo>
                  <a:pt x="127507" y="69087"/>
                </a:lnTo>
                <a:lnTo>
                  <a:pt x="127507" y="71119"/>
                </a:lnTo>
                <a:lnTo>
                  <a:pt x="127126" y="72136"/>
                </a:lnTo>
                <a:lnTo>
                  <a:pt x="126237" y="73787"/>
                </a:lnTo>
                <a:lnTo>
                  <a:pt x="124586" y="75056"/>
                </a:lnTo>
                <a:lnTo>
                  <a:pt x="123571" y="75437"/>
                </a:lnTo>
                <a:lnTo>
                  <a:pt x="192141" y="75437"/>
                </a:lnTo>
                <a:lnTo>
                  <a:pt x="193928" y="73025"/>
                </a:lnTo>
                <a:lnTo>
                  <a:pt x="199652" y="64769"/>
                </a:lnTo>
                <a:close/>
              </a:path>
              <a:path w="222503" h="222503">
                <a:moveTo>
                  <a:pt x="169070" y="45212"/>
                </a:moveTo>
                <a:lnTo>
                  <a:pt x="111251" y="45212"/>
                </a:lnTo>
                <a:lnTo>
                  <a:pt x="112902" y="45465"/>
                </a:lnTo>
                <a:lnTo>
                  <a:pt x="114300" y="45847"/>
                </a:lnTo>
                <a:lnTo>
                  <a:pt x="115570" y="46481"/>
                </a:lnTo>
                <a:lnTo>
                  <a:pt x="116840" y="47498"/>
                </a:lnTo>
                <a:lnTo>
                  <a:pt x="117855" y="48767"/>
                </a:lnTo>
                <a:lnTo>
                  <a:pt x="118491" y="50164"/>
                </a:lnTo>
                <a:lnTo>
                  <a:pt x="119100" y="51180"/>
                </a:lnTo>
                <a:lnTo>
                  <a:pt x="112902" y="61087"/>
                </a:lnTo>
                <a:lnTo>
                  <a:pt x="202056" y="61087"/>
                </a:lnTo>
                <a:lnTo>
                  <a:pt x="203099" y="59436"/>
                </a:lnTo>
                <a:lnTo>
                  <a:pt x="130175" y="59436"/>
                </a:lnTo>
                <a:lnTo>
                  <a:pt x="129158" y="59054"/>
                </a:lnTo>
                <a:lnTo>
                  <a:pt x="127507" y="57785"/>
                </a:lnTo>
                <a:lnTo>
                  <a:pt x="126237" y="56134"/>
                </a:lnTo>
                <a:lnTo>
                  <a:pt x="125856" y="55117"/>
                </a:lnTo>
                <a:lnTo>
                  <a:pt x="125856" y="53086"/>
                </a:lnTo>
                <a:lnTo>
                  <a:pt x="126237" y="52197"/>
                </a:lnTo>
                <a:lnTo>
                  <a:pt x="127507" y="50546"/>
                </a:lnTo>
                <a:lnTo>
                  <a:pt x="129158" y="49149"/>
                </a:lnTo>
                <a:lnTo>
                  <a:pt x="130175" y="48767"/>
                </a:lnTo>
                <a:lnTo>
                  <a:pt x="172940" y="48767"/>
                </a:lnTo>
                <a:lnTo>
                  <a:pt x="169070" y="45212"/>
                </a:lnTo>
                <a:close/>
              </a:path>
              <a:path w="222503" h="222503">
                <a:moveTo>
                  <a:pt x="172940" y="48767"/>
                </a:moveTo>
                <a:lnTo>
                  <a:pt x="132206" y="48767"/>
                </a:lnTo>
                <a:lnTo>
                  <a:pt x="133223" y="49149"/>
                </a:lnTo>
                <a:lnTo>
                  <a:pt x="134874" y="50546"/>
                </a:lnTo>
                <a:lnTo>
                  <a:pt x="136144" y="52197"/>
                </a:lnTo>
                <a:lnTo>
                  <a:pt x="136525" y="53086"/>
                </a:lnTo>
                <a:lnTo>
                  <a:pt x="136525" y="55117"/>
                </a:lnTo>
                <a:lnTo>
                  <a:pt x="136144" y="56134"/>
                </a:lnTo>
                <a:lnTo>
                  <a:pt x="134874" y="57785"/>
                </a:lnTo>
                <a:lnTo>
                  <a:pt x="133223" y="59054"/>
                </a:lnTo>
                <a:lnTo>
                  <a:pt x="132206" y="59436"/>
                </a:lnTo>
                <a:lnTo>
                  <a:pt x="203099" y="59436"/>
                </a:lnTo>
                <a:lnTo>
                  <a:pt x="204784" y="56768"/>
                </a:lnTo>
                <a:lnTo>
                  <a:pt x="179958" y="56768"/>
                </a:lnTo>
                <a:lnTo>
                  <a:pt x="176656" y="53086"/>
                </a:lnTo>
                <a:lnTo>
                  <a:pt x="173354" y="49149"/>
                </a:lnTo>
                <a:lnTo>
                  <a:pt x="172940" y="48767"/>
                </a:lnTo>
                <a:close/>
              </a:path>
              <a:path w="222503" h="222503">
                <a:moveTo>
                  <a:pt x="221049" y="22860"/>
                </a:moveTo>
                <a:lnTo>
                  <a:pt x="184657" y="22860"/>
                </a:lnTo>
                <a:lnTo>
                  <a:pt x="185927" y="23622"/>
                </a:lnTo>
                <a:lnTo>
                  <a:pt x="187325" y="23875"/>
                </a:lnTo>
                <a:lnTo>
                  <a:pt x="188341" y="24891"/>
                </a:lnTo>
                <a:lnTo>
                  <a:pt x="189610" y="26924"/>
                </a:lnTo>
                <a:lnTo>
                  <a:pt x="189992" y="28193"/>
                </a:lnTo>
                <a:lnTo>
                  <a:pt x="190061" y="28575"/>
                </a:lnTo>
                <a:lnTo>
                  <a:pt x="190154" y="33274"/>
                </a:lnTo>
                <a:lnTo>
                  <a:pt x="189356" y="36575"/>
                </a:lnTo>
                <a:lnTo>
                  <a:pt x="187959" y="41148"/>
                </a:lnTo>
                <a:lnTo>
                  <a:pt x="185927" y="45847"/>
                </a:lnTo>
                <a:lnTo>
                  <a:pt x="183260" y="51180"/>
                </a:lnTo>
                <a:lnTo>
                  <a:pt x="179958" y="56768"/>
                </a:lnTo>
                <a:lnTo>
                  <a:pt x="204784" y="56768"/>
                </a:lnTo>
                <a:lnTo>
                  <a:pt x="206628" y="53848"/>
                </a:lnTo>
                <a:lnTo>
                  <a:pt x="211835" y="45212"/>
                </a:lnTo>
                <a:lnTo>
                  <a:pt x="216010" y="36575"/>
                </a:lnTo>
                <a:lnTo>
                  <a:pt x="219201" y="29210"/>
                </a:lnTo>
                <a:lnTo>
                  <a:pt x="221049" y="22860"/>
                </a:lnTo>
                <a:close/>
              </a:path>
              <a:path w="222503" h="222503">
                <a:moveTo>
                  <a:pt x="211835" y="0"/>
                </a:moveTo>
                <a:lnTo>
                  <a:pt x="208915" y="0"/>
                </a:lnTo>
                <a:lnTo>
                  <a:pt x="205231" y="380"/>
                </a:lnTo>
                <a:lnTo>
                  <a:pt x="176656" y="11302"/>
                </a:lnTo>
                <a:lnTo>
                  <a:pt x="171069" y="14350"/>
                </a:lnTo>
                <a:lnTo>
                  <a:pt x="159130" y="21971"/>
                </a:lnTo>
                <a:lnTo>
                  <a:pt x="146176" y="30861"/>
                </a:lnTo>
                <a:lnTo>
                  <a:pt x="159766" y="30861"/>
                </a:lnTo>
                <a:lnTo>
                  <a:pt x="170687" y="25526"/>
                </a:lnTo>
                <a:lnTo>
                  <a:pt x="175641" y="23875"/>
                </a:lnTo>
                <a:lnTo>
                  <a:pt x="179704" y="22860"/>
                </a:lnTo>
                <a:lnTo>
                  <a:pt x="221049" y="22860"/>
                </a:lnTo>
                <a:lnTo>
                  <a:pt x="221233" y="22225"/>
                </a:lnTo>
                <a:lnTo>
                  <a:pt x="221869" y="18923"/>
                </a:lnTo>
                <a:lnTo>
                  <a:pt x="222503" y="16001"/>
                </a:lnTo>
                <a:lnTo>
                  <a:pt x="222503" y="10922"/>
                </a:lnTo>
                <a:lnTo>
                  <a:pt x="214883" y="635"/>
                </a:lnTo>
                <a:lnTo>
                  <a:pt x="2118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7096" y="1240536"/>
            <a:ext cx="3797807" cy="2542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3132" y="3759708"/>
            <a:ext cx="4738877" cy="267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5240" y="3832859"/>
            <a:ext cx="4541520" cy="70103"/>
          </a:xfrm>
          <a:custGeom>
            <a:avLst/>
            <a:gdLst/>
            <a:ahLst/>
            <a:cxnLst/>
            <a:rect l="l" t="t" r="r" b="b"/>
            <a:pathLst>
              <a:path w="4541519" h="70103">
                <a:moveTo>
                  <a:pt x="4541520" y="0"/>
                </a:moveTo>
                <a:lnTo>
                  <a:pt x="0" y="0"/>
                </a:lnTo>
                <a:lnTo>
                  <a:pt x="720" y="508"/>
                </a:lnTo>
                <a:lnTo>
                  <a:pt x="36964" y="19751"/>
                </a:lnTo>
                <a:lnTo>
                  <a:pt x="77152" y="35051"/>
                </a:lnTo>
                <a:lnTo>
                  <a:pt x="133285" y="50352"/>
                </a:lnTo>
                <a:lnTo>
                  <a:pt x="180022" y="59150"/>
                </a:lnTo>
                <a:lnTo>
                  <a:pt x="234532" y="65845"/>
                </a:lnTo>
                <a:lnTo>
                  <a:pt x="297088" y="69595"/>
                </a:lnTo>
                <a:lnTo>
                  <a:pt x="331470" y="70103"/>
                </a:lnTo>
                <a:lnTo>
                  <a:pt x="4280154" y="70103"/>
                </a:lnTo>
                <a:lnTo>
                  <a:pt x="4327247" y="65845"/>
                </a:lnTo>
                <a:lnTo>
                  <a:pt x="4378950" y="54961"/>
                </a:lnTo>
                <a:lnTo>
                  <a:pt x="4430508" y="40292"/>
                </a:lnTo>
                <a:lnTo>
                  <a:pt x="4477170" y="24676"/>
                </a:lnTo>
                <a:lnTo>
                  <a:pt x="4514183" y="10953"/>
                </a:lnTo>
                <a:lnTo>
                  <a:pt x="4541520" y="0"/>
                </a:lnTo>
                <a:close/>
              </a:path>
            </a:pathLst>
          </a:custGeom>
          <a:solidFill>
            <a:srgbClr val="D4D5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5240" y="3804665"/>
            <a:ext cx="4541520" cy="0"/>
          </a:xfrm>
          <a:custGeom>
            <a:avLst/>
            <a:gdLst/>
            <a:ahLst/>
            <a:cxnLst/>
            <a:rect l="l" t="t" r="r" b="b"/>
            <a:pathLst>
              <a:path w="4541519">
                <a:moveTo>
                  <a:pt x="0" y="0"/>
                </a:moveTo>
                <a:lnTo>
                  <a:pt x="4541520" y="0"/>
                </a:lnTo>
              </a:path>
            </a:pathLst>
          </a:custGeom>
          <a:ln w="57659">
            <a:solidFill>
              <a:srgbClr val="E9EAF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59196" y="3776471"/>
            <a:ext cx="664394" cy="35052"/>
          </a:xfrm>
          <a:custGeom>
            <a:avLst/>
            <a:gdLst/>
            <a:ahLst/>
            <a:cxnLst/>
            <a:rect l="l" t="t" r="r" b="b"/>
            <a:pathLst>
              <a:path w="664394" h="35051">
                <a:moveTo>
                  <a:pt x="0" y="0"/>
                </a:moveTo>
                <a:lnTo>
                  <a:pt x="37203" y="34929"/>
                </a:lnTo>
                <a:lnTo>
                  <a:pt x="625220" y="35051"/>
                </a:lnTo>
                <a:lnTo>
                  <a:pt x="639179" y="29911"/>
                </a:lnTo>
                <a:lnTo>
                  <a:pt x="651453" y="18433"/>
                </a:lnTo>
                <a:lnTo>
                  <a:pt x="660405" y="6532"/>
                </a:lnTo>
                <a:lnTo>
                  <a:pt x="664394" y="1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25257" y="2819127"/>
            <a:ext cx="1227327" cy="18979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31208" y="2430272"/>
            <a:ext cx="3531235" cy="1204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00760">
              <a:lnSpc>
                <a:spcPct val="100000"/>
              </a:lnSpc>
            </a:pPr>
            <a:r>
              <a:rPr sz="1000" b="1" spc="-85" dirty="0">
                <a:solidFill>
                  <a:srgbClr val="393E50"/>
                </a:solidFill>
                <a:latin typeface="Arial"/>
                <a:cs typeface="Arial"/>
              </a:rPr>
              <a:t>P</a:t>
            </a:r>
            <a:r>
              <a:rPr sz="1000" b="1" spc="-35" dirty="0">
                <a:solidFill>
                  <a:srgbClr val="393E50"/>
                </a:solidFill>
                <a:latin typeface="Arial"/>
                <a:cs typeface="Arial"/>
              </a:rPr>
              <a:t>lace</a:t>
            </a:r>
            <a:r>
              <a:rPr sz="1000" b="1" spc="-65" dirty="0">
                <a:solidFill>
                  <a:srgbClr val="393E50"/>
                </a:solidFill>
                <a:latin typeface="Arial"/>
                <a:cs typeface="Arial"/>
              </a:rPr>
              <a:t> </a:t>
            </a:r>
            <a:r>
              <a:rPr sz="1000" b="1" spc="-75" dirty="0">
                <a:solidFill>
                  <a:srgbClr val="393E50"/>
                </a:solidFill>
                <a:latin typeface="Arial"/>
                <a:cs typeface="Arial"/>
              </a:rPr>
              <a:t>y</a:t>
            </a:r>
            <a:r>
              <a:rPr sz="1000" b="1" spc="-50" dirty="0">
                <a:solidFill>
                  <a:srgbClr val="393E50"/>
                </a:solidFill>
                <a:latin typeface="Arial"/>
                <a:cs typeface="Arial"/>
              </a:rPr>
              <a:t>our</a:t>
            </a:r>
            <a:r>
              <a:rPr sz="1000" b="1" spc="-90" dirty="0">
                <a:solidFill>
                  <a:srgbClr val="393E50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393E50"/>
                </a:solidFill>
                <a:latin typeface="Arial"/>
                <a:cs typeface="Arial"/>
              </a:rPr>
              <a:t>screensh</a:t>
            </a:r>
            <a:r>
              <a:rPr sz="1000" b="1" spc="-60" dirty="0">
                <a:solidFill>
                  <a:srgbClr val="393E50"/>
                </a:solidFill>
                <a:latin typeface="Arial"/>
                <a:cs typeface="Arial"/>
              </a:rPr>
              <a:t>o</a:t>
            </a:r>
            <a:r>
              <a:rPr sz="1000" b="1" spc="35" dirty="0">
                <a:solidFill>
                  <a:srgbClr val="393E50"/>
                </a:solidFill>
                <a:latin typeface="Arial"/>
                <a:cs typeface="Arial"/>
              </a:rPr>
              <a:t>t</a:t>
            </a:r>
            <a:r>
              <a:rPr sz="1000" b="1" spc="-80" dirty="0">
                <a:solidFill>
                  <a:srgbClr val="393E50"/>
                </a:solidFill>
                <a:latin typeface="Arial"/>
                <a:cs typeface="Arial"/>
              </a:rPr>
              <a:t> </a:t>
            </a:r>
            <a:r>
              <a:rPr sz="1000" b="1" spc="-45" dirty="0">
                <a:solidFill>
                  <a:srgbClr val="393E50"/>
                </a:solidFill>
                <a:latin typeface="Arial"/>
                <a:cs typeface="Arial"/>
              </a:rPr>
              <a:t>he</a:t>
            </a:r>
            <a:r>
              <a:rPr sz="1000" b="1" spc="-35" dirty="0">
                <a:solidFill>
                  <a:srgbClr val="393E50"/>
                </a:solidFill>
                <a:latin typeface="Arial"/>
                <a:cs typeface="Arial"/>
              </a:rPr>
              <a:t>r</a:t>
            </a:r>
            <a:r>
              <a:rPr sz="1000" b="1" spc="-25" dirty="0">
                <a:solidFill>
                  <a:srgbClr val="393E50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29684" y="1386839"/>
            <a:ext cx="3532632" cy="2247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4843" y="307594"/>
            <a:ext cx="210058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Suppo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8675" y="820165"/>
            <a:ext cx="3138805" cy="1292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assroom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rou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its a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ation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Glo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raining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stit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cust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its training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assroom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cur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iculum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ake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ost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rele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ant.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 also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super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audits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party 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alu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8675" y="2283841"/>
            <a:ext cx="2945765" cy="742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assroom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assess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to all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its c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pus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ndar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raise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bar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rnin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onitor 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ery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chi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d’s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ress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 real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basis.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8675" y="3198058"/>
            <a:ext cx="3133725" cy="560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just">
              <a:lnSpc>
                <a:spcPct val="100099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lass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its 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 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usi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ERP 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asses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ithin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its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ises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by its teachers.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4391" y="436371"/>
            <a:ext cx="209359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97858" y="361950"/>
            <a:ext cx="3712464" cy="377951"/>
          </a:xfrm>
          <a:custGeom>
            <a:avLst/>
            <a:gdLst/>
            <a:ahLst/>
            <a:cxnLst/>
            <a:rect l="l" t="t" r="r" b="b"/>
            <a:pathLst>
              <a:path w="3712463" h="377951">
                <a:moveTo>
                  <a:pt x="0" y="62991"/>
                </a:moveTo>
                <a:lnTo>
                  <a:pt x="13782" y="23657"/>
                </a:lnTo>
                <a:lnTo>
                  <a:pt x="48373" y="1703"/>
                </a:lnTo>
                <a:lnTo>
                  <a:pt x="3649471" y="0"/>
                </a:lnTo>
                <a:lnTo>
                  <a:pt x="3663889" y="1656"/>
                </a:lnTo>
                <a:lnTo>
                  <a:pt x="3698556" y="23501"/>
                </a:lnTo>
                <a:lnTo>
                  <a:pt x="3712463" y="62776"/>
                </a:lnTo>
                <a:lnTo>
                  <a:pt x="3712464" y="314960"/>
                </a:lnTo>
                <a:lnTo>
                  <a:pt x="3710807" y="329377"/>
                </a:lnTo>
                <a:lnTo>
                  <a:pt x="3688962" y="364044"/>
                </a:lnTo>
                <a:lnTo>
                  <a:pt x="3649687" y="377951"/>
                </a:lnTo>
                <a:lnTo>
                  <a:pt x="62991" y="377951"/>
                </a:lnTo>
                <a:lnTo>
                  <a:pt x="48574" y="376295"/>
                </a:lnTo>
                <a:lnTo>
                  <a:pt x="13907" y="354450"/>
                </a:lnTo>
                <a:lnTo>
                  <a:pt x="0" y="315175"/>
                </a:lnTo>
                <a:lnTo>
                  <a:pt x="0" y="62991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68768" y="524255"/>
            <a:ext cx="114300" cy="115824"/>
          </a:xfrm>
          <a:custGeom>
            <a:avLst/>
            <a:gdLst/>
            <a:ahLst/>
            <a:cxnLst/>
            <a:rect l="l" t="t" r="r" b="b"/>
            <a:pathLst>
              <a:path w="114300" h="115824">
                <a:moveTo>
                  <a:pt x="109981" y="0"/>
                </a:moveTo>
                <a:lnTo>
                  <a:pt x="73151" y="44450"/>
                </a:lnTo>
                <a:lnTo>
                  <a:pt x="43814" y="74041"/>
                </a:lnTo>
                <a:lnTo>
                  <a:pt x="14477" y="100076"/>
                </a:lnTo>
                <a:lnTo>
                  <a:pt x="0" y="111506"/>
                </a:lnTo>
                <a:lnTo>
                  <a:pt x="5968" y="113157"/>
                </a:lnTo>
                <a:lnTo>
                  <a:pt x="11556" y="114427"/>
                </a:lnTo>
                <a:lnTo>
                  <a:pt x="17399" y="115189"/>
                </a:lnTo>
                <a:lnTo>
                  <a:pt x="23367" y="115824"/>
                </a:lnTo>
                <a:lnTo>
                  <a:pt x="29336" y="115824"/>
                </a:lnTo>
                <a:lnTo>
                  <a:pt x="35178" y="115443"/>
                </a:lnTo>
                <a:lnTo>
                  <a:pt x="40893" y="114808"/>
                </a:lnTo>
                <a:lnTo>
                  <a:pt x="46735" y="113411"/>
                </a:lnTo>
                <a:lnTo>
                  <a:pt x="52324" y="112141"/>
                </a:lnTo>
                <a:lnTo>
                  <a:pt x="88900" y="90170"/>
                </a:lnTo>
                <a:lnTo>
                  <a:pt x="110616" y="53086"/>
                </a:lnTo>
                <a:lnTo>
                  <a:pt x="114300" y="29718"/>
                </a:lnTo>
                <a:lnTo>
                  <a:pt x="114300" y="23749"/>
                </a:lnTo>
                <a:lnTo>
                  <a:pt x="113029" y="11684"/>
                </a:lnTo>
                <a:lnTo>
                  <a:pt x="111632" y="5969"/>
                </a:lnTo>
                <a:lnTo>
                  <a:pt x="1099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4947" y="440436"/>
            <a:ext cx="222503" cy="222503"/>
          </a:xfrm>
          <a:custGeom>
            <a:avLst/>
            <a:gdLst/>
            <a:ahLst/>
            <a:cxnLst/>
            <a:rect l="l" t="t" r="r" b="b"/>
            <a:pathLst>
              <a:path w="222503" h="222503">
                <a:moveTo>
                  <a:pt x="114934" y="23622"/>
                </a:moveTo>
                <a:lnTo>
                  <a:pt x="108203" y="23622"/>
                </a:lnTo>
                <a:lnTo>
                  <a:pt x="95630" y="24891"/>
                </a:lnTo>
                <a:lnTo>
                  <a:pt x="54482" y="44450"/>
                </a:lnTo>
                <a:lnTo>
                  <a:pt x="30606" y="77088"/>
                </a:lnTo>
                <a:lnTo>
                  <a:pt x="23622" y="108330"/>
                </a:lnTo>
                <a:lnTo>
                  <a:pt x="23725" y="115950"/>
                </a:lnTo>
                <a:lnTo>
                  <a:pt x="30860" y="146176"/>
                </a:lnTo>
                <a:lnTo>
                  <a:pt x="21971" y="159003"/>
                </a:lnTo>
                <a:lnTo>
                  <a:pt x="14350" y="171068"/>
                </a:lnTo>
                <a:lnTo>
                  <a:pt x="11302" y="176656"/>
                </a:lnTo>
                <a:lnTo>
                  <a:pt x="8254" y="181990"/>
                </a:lnTo>
                <a:lnTo>
                  <a:pt x="0" y="208914"/>
                </a:lnTo>
                <a:lnTo>
                  <a:pt x="0" y="211836"/>
                </a:lnTo>
                <a:lnTo>
                  <a:pt x="10922" y="222503"/>
                </a:lnTo>
                <a:lnTo>
                  <a:pt x="16001" y="222503"/>
                </a:lnTo>
                <a:lnTo>
                  <a:pt x="18923" y="221868"/>
                </a:lnTo>
                <a:lnTo>
                  <a:pt x="22225" y="221234"/>
                </a:lnTo>
                <a:lnTo>
                  <a:pt x="63373" y="200533"/>
                </a:lnTo>
                <a:lnTo>
                  <a:pt x="77997" y="190246"/>
                </a:lnTo>
                <a:lnTo>
                  <a:pt x="29591" y="190246"/>
                </a:lnTo>
                <a:lnTo>
                  <a:pt x="28194" y="189991"/>
                </a:lnTo>
                <a:lnTo>
                  <a:pt x="26924" y="189611"/>
                </a:lnTo>
                <a:lnTo>
                  <a:pt x="24892" y="188340"/>
                </a:lnTo>
                <a:lnTo>
                  <a:pt x="23875" y="187325"/>
                </a:lnTo>
                <a:lnTo>
                  <a:pt x="23622" y="185927"/>
                </a:lnTo>
                <a:lnTo>
                  <a:pt x="22986" y="184658"/>
                </a:lnTo>
                <a:lnTo>
                  <a:pt x="22986" y="179704"/>
                </a:lnTo>
                <a:lnTo>
                  <a:pt x="23875" y="175640"/>
                </a:lnTo>
                <a:lnTo>
                  <a:pt x="25526" y="170687"/>
                </a:lnTo>
                <a:lnTo>
                  <a:pt x="30860" y="159765"/>
                </a:lnTo>
                <a:lnTo>
                  <a:pt x="34544" y="153797"/>
                </a:lnTo>
                <a:lnTo>
                  <a:pt x="121883" y="153797"/>
                </a:lnTo>
                <a:lnTo>
                  <a:pt x="126873" y="149098"/>
                </a:lnTo>
                <a:lnTo>
                  <a:pt x="159384" y="115950"/>
                </a:lnTo>
                <a:lnTo>
                  <a:pt x="186308" y="83312"/>
                </a:lnTo>
                <a:lnTo>
                  <a:pt x="192141" y="75437"/>
                </a:lnTo>
                <a:lnTo>
                  <a:pt x="121157" y="75437"/>
                </a:lnTo>
                <a:lnTo>
                  <a:pt x="120269" y="75056"/>
                </a:lnTo>
                <a:lnTo>
                  <a:pt x="118491" y="73787"/>
                </a:lnTo>
                <a:lnTo>
                  <a:pt x="117601" y="72136"/>
                </a:lnTo>
                <a:lnTo>
                  <a:pt x="116840" y="70103"/>
                </a:lnTo>
                <a:lnTo>
                  <a:pt x="117601" y="68072"/>
                </a:lnTo>
                <a:lnTo>
                  <a:pt x="118491" y="66421"/>
                </a:lnTo>
                <a:lnTo>
                  <a:pt x="120269" y="65150"/>
                </a:lnTo>
                <a:lnTo>
                  <a:pt x="121157" y="64769"/>
                </a:lnTo>
                <a:lnTo>
                  <a:pt x="199652" y="64769"/>
                </a:lnTo>
                <a:lnTo>
                  <a:pt x="200532" y="63500"/>
                </a:lnTo>
                <a:lnTo>
                  <a:pt x="202056" y="61087"/>
                </a:lnTo>
                <a:lnTo>
                  <a:pt x="109600" y="61087"/>
                </a:lnTo>
                <a:lnTo>
                  <a:pt x="108203" y="60451"/>
                </a:lnTo>
                <a:lnTo>
                  <a:pt x="103348" y="55117"/>
                </a:lnTo>
                <a:lnTo>
                  <a:pt x="103377" y="51180"/>
                </a:lnTo>
                <a:lnTo>
                  <a:pt x="111251" y="45212"/>
                </a:lnTo>
                <a:lnTo>
                  <a:pt x="169070" y="45212"/>
                </a:lnTo>
                <a:lnTo>
                  <a:pt x="168655" y="44830"/>
                </a:lnTo>
                <a:lnTo>
                  <a:pt x="163702" y="41148"/>
                </a:lnTo>
                <a:lnTo>
                  <a:pt x="158750" y="37591"/>
                </a:lnTo>
                <a:lnTo>
                  <a:pt x="153797" y="34543"/>
                </a:lnTo>
                <a:lnTo>
                  <a:pt x="159766" y="30861"/>
                </a:lnTo>
                <a:lnTo>
                  <a:pt x="146176" y="30861"/>
                </a:lnTo>
                <a:lnTo>
                  <a:pt x="140207" y="28575"/>
                </a:lnTo>
                <a:lnTo>
                  <a:pt x="133857" y="26542"/>
                </a:lnTo>
                <a:lnTo>
                  <a:pt x="127507" y="25273"/>
                </a:lnTo>
                <a:lnTo>
                  <a:pt x="121157" y="24256"/>
                </a:lnTo>
                <a:lnTo>
                  <a:pt x="114934" y="23622"/>
                </a:lnTo>
                <a:close/>
              </a:path>
              <a:path w="222503" h="222503">
                <a:moveTo>
                  <a:pt x="121883" y="153797"/>
                </a:moveTo>
                <a:lnTo>
                  <a:pt x="34544" y="153797"/>
                </a:lnTo>
                <a:lnTo>
                  <a:pt x="37465" y="158750"/>
                </a:lnTo>
                <a:lnTo>
                  <a:pt x="44830" y="168655"/>
                </a:lnTo>
                <a:lnTo>
                  <a:pt x="49149" y="173354"/>
                </a:lnTo>
                <a:lnTo>
                  <a:pt x="53085" y="176656"/>
                </a:lnTo>
                <a:lnTo>
                  <a:pt x="56769" y="179959"/>
                </a:lnTo>
                <a:lnTo>
                  <a:pt x="51180" y="183261"/>
                </a:lnTo>
                <a:lnTo>
                  <a:pt x="45847" y="185927"/>
                </a:lnTo>
                <a:lnTo>
                  <a:pt x="41148" y="187960"/>
                </a:lnTo>
                <a:lnTo>
                  <a:pt x="32893" y="190246"/>
                </a:lnTo>
                <a:lnTo>
                  <a:pt x="77997" y="190246"/>
                </a:lnTo>
                <a:lnTo>
                  <a:pt x="83311" y="186309"/>
                </a:lnTo>
                <a:lnTo>
                  <a:pt x="93979" y="178053"/>
                </a:lnTo>
                <a:lnTo>
                  <a:pt x="104901" y="169037"/>
                </a:lnTo>
                <a:lnTo>
                  <a:pt x="115950" y="159385"/>
                </a:lnTo>
                <a:lnTo>
                  <a:pt x="121883" y="153797"/>
                </a:lnTo>
                <a:close/>
              </a:path>
              <a:path w="222503" h="222503">
                <a:moveTo>
                  <a:pt x="199652" y="64769"/>
                </a:moveTo>
                <a:lnTo>
                  <a:pt x="123571" y="64769"/>
                </a:lnTo>
                <a:lnTo>
                  <a:pt x="124586" y="65150"/>
                </a:lnTo>
                <a:lnTo>
                  <a:pt x="126237" y="66421"/>
                </a:lnTo>
                <a:lnTo>
                  <a:pt x="127126" y="68072"/>
                </a:lnTo>
                <a:lnTo>
                  <a:pt x="127507" y="69087"/>
                </a:lnTo>
                <a:lnTo>
                  <a:pt x="127507" y="71119"/>
                </a:lnTo>
                <a:lnTo>
                  <a:pt x="127126" y="72136"/>
                </a:lnTo>
                <a:lnTo>
                  <a:pt x="126237" y="73787"/>
                </a:lnTo>
                <a:lnTo>
                  <a:pt x="124586" y="75056"/>
                </a:lnTo>
                <a:lnTo>
                  <a:pt x="123571" y="75437"/>
                </a:lnTo>
                <a:lnTo>
                  <a:pt x="192141" y="75437"/>
                </a:lnTo>
                <a:lnTo>
                  <a:pt x="193928" y="73025"/>
                </a:lnTo>
                <a:lnTo>
                  <a:pt x="199652" y="64769"/>
                </a:lnTo>
                <a:close/>
              </a:path>
              <a:path w="222503" h="222503">
                <a:moveTo>
                  <a:pt x="169070" y="45212"/>
                </a:moveTo>
                <a:lnTo>
                  <a:pt x="111251" y="45212"/>
                </a:lnTo>
                <a:lnTo>
                  <a:pt x="112902" y="45465"/>
                </a:lnTo>
                <a:lnTo>
                  <a:pt x="114300" y="45847"/>
                </a:lnTo>
                <a:lnTo>
                  <a:pt x="115570" y="46481"/>
                </a:lnTo>
                <a:lnTo>
                  <a:pt x="116840" y="47498"/>
                </a:lnTo>
                <a:lnTo>
                  <a:pt x="117855" y="48767"/>
                </a:lnTo>
                <a:lnTo>
                  <a:pt x="118491" y="50164"/>
                </a:lnTo>
                <a:lnTo>
                  <a:pt x="119100" y="51180"/>
                </a:lnTo>
                <a:lnTo>
                  <a:pt x="112902" y="61087"/>
                </a:lnTo>
                <a:lnTo>
                  <a:pt x="202056" y="61087"/>
                </a:lnTo>
                <a:lnTo>
                  <a:pt x="203099" y="59436"/>
                </a:lnTo>
                <a:lnTo>
                  <a:pt x="130175" y="59436"/>
                </a:lnTo>
                <a:lnTo>
                  <a:pt x="129158" y="59054"/>
                </a:lnTo>
                <a:lnTo>
                  <a:pt x="127507" y="57785"/>
                </a:lnTo>
                <a:lnTo>
                  <a:pt x="126237" y="56134"/>
                </a:lnTo>
                <a:lnTo>
                  <a:pt x="125856" y="55117"/>
                </a:lnTo>
                <a:lnTo>
                  <a:pt x="125856" y="53086"/>
                </a:lnTo>
                <a:lnTo>
                  <a:pt x="126237" y="52197"/>
                </a:lnTo>
                <a:lnTo>
                  <a:pt x="127507" y="50546"/>
                </a:lnTo>
                <a:lnTo>
                  <a:pt x="129158" y="49149"/>
                </a:lnTo>
                <a:lnTo>
                  <a:pt x="130175" y="48767"/>
                </a:lnTo>
                <a:lnTo>
                  <a:pt x="172940" y="48767"/>
                </a:lnTo>
                <a:lnTo>
                  <a:pt x="169070" y="45212"/>
                </a:lnTo>
                <a:close/>
              </a:path>
              <a:path w="222503" h="222503">
                <a:moveTo>
                  <a:pt x="172940" y="48767"/>
                </a:moveTo>
                <a:lnTo>
                  <a:pt x="132206" y="48767"/>
                </a:lnTo>
                <a:lnTo>
                  <a:pt x="133223" y="49149"/>
                </a:lnTo>
                <a:lnTo>
                  <a:pt x="134874" y="50546"/>
                </a:lnTo>
                <a:lnTo>
                  <a:pt x="136144" y="52197"/>
                </a:lnTo>
                <a:lnTo>
                  <a:pt x="136525" y="53086"/>
                </a:lnTo>
                <a:lnTo>
                  <a:pt x="136525" y="55117"/>
                </a:lnTo>
                <a:lnTo>
                  <a:pt x="136144" y="56134"/>
                </a:lnTo>
                <a:lnTo>
                  <a:pt x="134874" y="57785"/>
                </a:lnTo>
                <a:lnTo>
                  <a:pt x="133223" y="59054"/>
                </a:lnTo>
                <a:lnTo>
                  <a:pt x="132206" y="59436"/>
                </a:lnTo>
                <a:lnTo>
                  <a:pt x="203099" y="59436"/>
                </a:lnTo>
                <a:lnTo>
                  <a:pt x="204784" y="56768"/>
                </a:lnTo>
                <a:lnTo>
                  <a:pt x="179958" y="56768"/>
                </a:lnTo>
                <a:lnTo>
                  <a:pt x="176656" y="53086"/>
                </a:lnTo>
                <a:lnTo>
                  <a:pt x="173354" y="49149"/>
                </a:lnTo>
                <a:lnTo>
                  <a:pt x="172940" y="48767"/>
                </a:lnTo>
                <a:close/>
              </a:path>
              <a:path w="222503" h="222503">
                <a:moveTo>
                  <a:pt x="221049" y="22860"/>
                </a:moveTo>
                <a:lnTo>
                  <a:pt x="184657" y="22860"/>
                </a:lnTo>
                <a:lnTo>
                  <a:pt x="185927" y="23622"/>
                </a:lnTo>
                <a:lnTo>
                  <a:pt x="187325" y="23875"/>
                </a:lnTo>
                <a:lnTo>
                  <a:pt x="188341" y="24891"/>
                </a:lnTo>
                <a:lnTo>
                  <a:pt x="189610" y="26924"/>
                </a:lnTo>
                <a:lnTo>
                  <a:pt x="189992" y="28193"/>
                </a:lnTo>
                <a:lnTo>
                  <a:pt x="190061" y="28575"/>
                </a:lnTo>
                <a:lnTo>
                  <a:pt x="190154" y="33274"/>
                </a:lnTo>
                <a:lnTo>
                  <a:pt x="189356" y="36575"/>
                </a:lnTo>
                <a:lnTo>
                  <a:pt x="187959" y="41148"/>
                </a:lnTo>
                <a:lnTo>
                  <a:pt x="185927" y="45847"/>
                </a:lnTo>
                <a:lnTo>
                  <a:pt x="183260" y="51180"/>
                </a:lnTo>
                <a:lnTo>
                  <a:pt x="179958" y="56768"/>
                </a:lnTo>
                <a:lnTo>
                  <a:pt x="204784" y="56768"/>
                </a:lnTo>
                <a:lnTo>
                  <a:pt x="206628" y="53848"/>
                </a:lnTo>
                <a:lnTo>
                  <a:pt x="211835" y="45212"/>
                </a:lnTo>
                <a:lnTo>
                  <a:pt x="216010" y="36575"/>
                </a:lnTo>
                <a:lnTo>
                  <a:pt x="219201" y="29210"/>
                </a:lnTo>
                <a:lnTo>
                  <a:pt x="221049" y="22860"/>
                </a:lnTo>
                <a:close/>
              </a:path>
              <a:path w="222503" h="222503">
                <a:moveTo>
                  <a:pt x="211835" y="0"/>
                </a:moveTo>
                <a:lnTo>
                  <a:pt x="208915" y="0"/>
                </a:lnTo>
                <a:lnTo>
                  <a:pt x="205231" y="380"/>
                </a:lnTo>
                <a:lnTo>
                  <a:pt x="176656" y="11302"/>
                </a:lnTo>
                <a:lnTo>
                  <a:pt x="171069" y="14350"/>
                </a:lnTo>
                <a:lnTo>
                  <a:pt x="159130" y="21971"/>
                </a:lnTo>
                <a:lnTo>
                  <a:pt x="146176" y="30861"/>
                </a:lnTo>
                <a:lnTo>
                  <a:pt x="159766" y="30861"/>
                </a:lnTo>
                <a:lnTo>
                  <a:pt x="170687" y="25526"/>
                </a:lnTo>
                <a:lnTo>
                  <a:pt x="175641" y="23875"/>
                </a:lnTo>
                <a:lnTo>
                  <a:pt x="179704" y="22860"/>
                </a:lnTo>
                <a:lnTo>
                  <a:pt x="221049" y="22860"/>
                </a:lnTo>
                <a:lnTo>
                  <a:pt x="221233" y="22225"/>
                </a:lnTo>
                <a:lnTo>
                  <a:pt x="221869" y="18923"/>
                </a:lnTo>
                <a:lnTo>
                  <a:pt x="222503" y="16001"/>
                </a:lnTo>
                <a:lnTo>
                  <a:pt x="222503" y="10922"/>
                </a:lnTo>
                <a:lnTo>
                  <a:pt x="214883" y="635"/>
                </a:lnTo>
                <a:lnTo>
                  <a:pt x="2118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4840"/>
            <a:ext cx="268224" cy="467868"/>
          </a:xfrm>
          <a:custGeom>
            <a:avLst/>
            <a:gdLst/>
            <a:ahLst/>
            <a:cxnLst/>
            <a:rect l="l" t="t" r="r" b="b"/>
            <a:pathLst>
              <a:path w="268224" h="467868">
                <a:moveTo>
                  <a:pt x="0" y="467867"/>
                </a:moveTo>
                <a:lnTo>
                  <a:pt x="268224" y="233934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57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1600" spc="0" dirty="0">
                <a:solidFill>
                  <a:srgbClr val="00B5DD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rgbClr val="00B5DD"/>
                </a:solidFill>
                <a:latin typeface="Arial"/>
                <a:cs typeface="Arial"/>
              </a:rPr>
              <a:t>nd</a:t>
            </a:r>
            <a:r>
              <a:rPr sz="1600" spc="10" dirty="0">
                <a:solidFill>
                  <a:srgbClr val="00B5DD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spc="-10" dirty="0">
                <a:solidFill>
                  <a:srgbClr val="00B5DD"/>
                </a:solidFill>
                <a:latin typeface="Arial"/>
                <a:cs typeface="Arial"/>
              </a:rPr>
              <a:t>'s </a:t>
            </a:r>
            <a:r>
              <a:rPr sz="1600" spc="-5" dirty="0">
                <a:solidFill>
                  <a:srgbClr val="00B5DD"/>
                </a:solidFill>
                <a:latin typeface="Arial"/>
                <a:cs typeface="Arial"/>
              </a:rPr>
              <a:t>mo</a:t>
            </a:r>
            <a:r>
              <a:rPr sz="1600" spc="5" dirty="0">
                <a:solidFill>
                  <a:srgbClr val="00B5DD"/>
                </a:solidFill>
                <a:latin typeface="Arial"/>
                <a:cs typeface="Arial"/>
              </a:rPr>
              <a:t>s</a:t>
            </a:r>
            <a:r>
              <a:rPr sz="1600" spc="-5" dirty="0">
                <a:solidFill>
                  <a:srgbClr val="00B5DD"/>
                </a:solidFill>
                <a:latin typeface="Arial"/>
                <a:cs typeface="Arial"/>
              </a:rPr>
              <a:t>t</a:t>
            </a:r>
            <a:r>
              <a:rPr sz="1600" spc="3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B5DD"/>
                </a:solidFill>
                <a:latin typeface="Arial"/>
                <a:cs typeface="Arial"/>
              </a:rPr>
              <a:t>e</a:t>
            </a:r>
            <a:r>
              <a:rPr sz="1600" spc="0" dirty="0">
                <a:solidFill>
                  <a:srgbClr val="00B5DD"/>
                </a:solidFill>
                <a:latin typeface="Arial"/>
                <a:cs typeface="Arial"/>
              </a:rPr>
              <a:t>ff</a:t>
            </a:r>
            <a:r>
              <a:rPr sz="1600" spc="-5" dirty="0">
                <a:solidFill>
                  <a:srgbClr val="00B5DD"/>
                </a:solidFill>
                <a:latin typeface="Arial"/>
                <a:cs typeface="Arial"/>
              </a:rPr>
              <a:t>e</a:t>
            </a:r>
            <a:r>
              <a:rPr sz="1600" spc="5" dirty="0">
                <a:solidFill>
                  <a:srgbClr val="00B5DD"/>
                </a:solidFill>
                <a:latin typeface="Arial"/>
                <a:cs typeface="Arial"/>
              </a:rPr>
              <a:t>c</a:t>
            </a:r>
            <a:r>
              <a:rPr sz="1600" spc="0" dirty="0">
                <a:solidFill>
                  <a:srgbClr val="00B5DD"/>
                </a:solidFill>
                <a:latin typeface="Arial"/>
                <a:cs typeface="Arial"/>
              </a:rPr>
              <a:t>t</a:t>
            </a:r>
            <a:r>
              <a:rPr sz="1600" spc="10" dirty="0">
                <a:solidFill>
                  <a:srgbClr val="00B5DD"/>
                </a:solidFill>
                <a:latin typeface="Arial"/>
                <a:cs typeface="Arial"/>
              </a:rPr>
              <a:t>i</a:t>
            </a:r>
            <a:r>
              <a:rPr sz="1600" spc="5" dirty="0">
                <a:solidFill>
                  <a:srgbClr val="00B5DD"/>
                </a:solidFill>
                <a:latin typeface="Arial"/>
                <a:cs typeface="Arial"/>
              </a:rPr>
              <a:t>v</a:t>
            </a:r>
            <a:r>
              <a:rPr sz="1600" spc="-10" dirty="0">
                <a:solidFill>
                  <a:srgbClr val="00B5DD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2155"/>
              </a:lnSpc>
            </a:pPr>
            <a:r>
              <a:rPr sz="1800" b="1" spc="5" dirty="0">
                <a:solidFill>
                  <a:srgbClr val="00B5DD"/>
                </a:solidFill>
                <a:latin typeface="Arial"/>
                <a:cs typeface="Arial"/>
              </a:rPr>
              <a:t>c</a:t>
            </a:r>
            <a:r>
              <a:rPr sz="1800" b="1" spc="10" dirty="0">
                <a:solidFill>
                  <a:srgbClr val="00B5DD"/>
                </a:solidFill>
                <a:latin typeface="Arial"/>
                <a:cs typeface="Arial"/>
              </a:rPr>
              <a:t>u</a:t>
            </a:r>
            <a:r>
              <a:rPr sz="1800" b="1" spc="5" dirty="0">
                <a:solidFill>
                  <a:srgbClr val="00B5DD"/>
                </a:solidFill>
                <a:latin typeface="Arial"/>
                <a:cs typeface="Arial"/>
              </a:rPr>
              <a:t>rr</a:t>
            </a:r>
            <a:r>
              <a:rPr sz="1800" b="1" spc="10" dirty="0">
                <a:solidFill>
                  <a:srgbClr val="00B5DD"/>
                </a:solidFill>
                <a:latin typeface="Arial"/>
                <a:cs typeface="Arial"/>
              </a:rPr>
              <a:t>i</a:t>
            </a:r>
            <a:r>
              <a:rPr sz="1800" b="1" spc="5" dirty="0">
                <a:solidFill>
                  <a:srgbClr val="00B5DD"/>
                </a:solidFill>
                <a:latin typeface="Arial"/>
                <a:cs typeface="Arial"/>
              </a:rPr>
              <a:t>c</a:t>
            </a:r>
            <a:r>
              <a:rPr sz="1800" b="1" spc="10" dirty="0">
                <a:solidFill>
                  <a:srgbClr val="00B5DD"/>
                </a:solidFill>
                <a:latin typeface="Arial"/>
                <a:cs typeface="Arial"/>
              </a:rPr>
              <a:t>ulu</a:t>
            </a:r>
            <a:r>
              <a:rPr sz="1800" b="1" spc="0" dirty="0">
                <a:solidFill>
                  <a:srgbClr val="00B5DD"/>
                </a:solidFill>
                <a:latin typeface="Arial"/>
                <a:cs typeface="Arial"/>
              </a:rPr>
              <a:t>m</a:t>
            </a:r>
            <a:r>
              <a:rPr sz="1800" b="1" spc="-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rgbClr val="00B5DD"/>
                </a:solidFill>
                <a:latin typeface="Arial"/>
                <a:cs typeface="Arial"/>
              </a:rPr>
              <a:t>p</a:t>
            </a:r>
            <a:r>
              <a:rPr sz="1800" b="1" spc="5" dirty="0">
                <a:solidFill>
                  <a:srgbClr val="00B5DD"/>
                </a:solidFill>
                <a:latin typeface="Arial"/>
                <a:cs typeface="Arial"/>
              </a:rPr>
              <a:t>r</a:t>
            </a:r>
            <a:r>
              <a:rPr sz="1800" b="1" spc="10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800" b="1" spc="-30" dirty="0">
                <a:solidFill>
                  <a:srgbClr val="00B5DD"/>
                </a:solidFill>
                <a:latin typeface="Arial"/>
                <a:cs typeface="Arial"/>
              </a:rPr>
              <a:t>v</a:t>
            </a:r>
            <a:r>
              <a:rPr sz="1800" b="1" spc="10" dirty="0">
                <a:solidFill>
                  <a:srgbClr val="00B5DD"/>
                </a:solidFill>
                <a:latin typeface="Arial"/>
                <a:cs typeface="Arial"/>
              </a:rPr>
              <a:t>id</a:t>
            </a:r>
            <a:r>
              <a:rPr sz="1800" b="1" spc="5" dirty="0">
                <a:solidFill>
                  <a:srgbClr val="00B5DD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00B5DD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C853474-6CDD-4F61-9E57-504E4832D873}"/>
              </a:ext>
            </a:extLst>
          </p:cNvPr>
          <p:cNvSpPr/>
          <p:nvPr/>
        </p:nvSpPr>
        <p:spPr>
          <a:xfrm>
            <a:off x="381000" y="1247504"/>
            <a:ext cx="40386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Clear instructional goals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High expectation for achievement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Small concept-based instructional tiers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Clear accomplishment standards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 err="1"/>
              <a:t>Personalised</a:t>
            </a:r>
            <a:r>
              <a:rPr lang="en-US" sz="1500" dirty="0"/>
              <a:t> work plans based on ‘Compete with Yourself’ assessments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Use of varied methods until understanding is reached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Immediate feedback combined with the right level of support and challenge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Clear and up-to-date records of student progress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 err="1"/>
              <a:t>Personalised</a:t>
            </a:r>
            <a:r>
              <a:rPr lang="en-US" sz="1500" dirty="0"/>
              <a:t>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79D289D-BD8C-48EE-9A66-4740DB73D8EA}"/>
              </a:ext>
            </a:extLst>
          </p:cNvPr>
          <p:cNvSpPr/>
          <p:nvPr/>
        </p:nvSpPr>
        <p:spPr>
          <a:xfrm>
            <a:off x="4628388" y="0"/>
            <a:ext cx="451561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01456" y="4937759"/>
            <a:ext cx="542544" cy="205738"/>
          </a:xfrm>
          <a:custGeom>
            <a:avLst/>
            <a:gdLst/>
            <a:ahLst/>
            <a:cxnLst/>
            <a:rect l="l" t="t" r="r" b="b"/>
            <a:pathLst>
              <a:path w="542544" h="205738">
                <a:moveTo>
                  <a:pt x="0" y="205738"/>
                </a:moveTo>
                <a:lnTo>
                  <a:pt x="542544" y="205738"/>
                </a:lnTo>
                <a:lnTo>
                  <a:pt x="542544" y="0"/>
                </a:lnTo>
                <a:lnTo>
                  <a:pt x="0" y="0"/>
                </a:lnTo>
                <a:lnTo>
                  <a:pt x="0" y="205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6102" y="410845"/>
            <a:ext cx="2286000" cy="1816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1430"/>
              </a:lnSpc>
            </a:pPr>
            <a:r>
              <a:rPr sz="1200" dirty="0">
                <a:solidFill>
                  <a:srgbClr val="1D1F28"/>
                </a:solidFill>
                <a:latin typeface="Arial"/>
                <a:cs typeface="Arial"/>
              </a:rPr>
              <a:t>S</a:t>
            </a:r>
            <a:r>
              <a:rPr sz="1200" spc="5" dirty="0">
                <a:solidFill>
                  <a:srgbClr val="1D1F28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1D1F28"/>
                </a:solidFill>
                <a:latin typeface="Arial"/>
                <a:cs typeface="Arial"/>
              </a:rPr>
              <a:t>AN</a:t>
            </a:r>
            <a:r>
              <a:rPr sz="1200" spc="-5" dirty="0">
                <a:solidFill>
                  <a:srgbClr val="1D1F28"/>
                </a:solidFill>
                <a:latin typeface="Arial"/>
                <a:cs typeface="Arial"/>
              </a:rPr>
              <a:t>D</a:t>
            </a:r>
            <a:r>
              <a:rPr sz="1200" spc="0" dirty="0">
                <a:solidFill>
                  <a:srgbClr val="1D1F28"/>
                </a:solidFill>
                <a:latin typeface="Arial"/>
                <a:cs typeface="Arial"/>
              </a:rPr>
              <a:t>AR</a:t>
            </a:r>
            <a:r>
              <a:rPr sz="1200" spc="-5" dirty="0">
                <a:solidFill>
                  <a:srgbClr val="1D1F28"/>
                </a:solidFill>
                <a:latin typeface="Arial"/>
                <a:cs typeface="Arial"/>
              </a:rPr>
              <a:t>D</a:t>
            </a:r>
            <a:r>
              <a:rPr sz="1200" spc="0" dirty="0">
                <a:solidFill>
                  <a:srgbClr val="1D1F28"/>
                </a:solidFill>
                <a:latin typeface="Arial"/>
                <a:cs typeface="Arial"/>
              </a:rPr>
              <a:t>ISA</a:t>
            </a:r>
            <a:r>
              <a:rPr sz="1200" spc="5" dirty="0">
                <a:solidFill>
                  <a:srgbClr val="1D1F28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1D1F28"/>
                </a:solidFill>
                <a:latin typeface="Arial"/>
                <a:cs typeface="Arial"/>
              </a:rPr>
              <a:t>ION</a:t>
            </a:r>
            <a:r>
              <a:rPr sz="1200" spc="-40" dirty="0">
                <a:solidFill>
                  <a:srgbClr val="1D1F28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1D1F28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1D1F28"/>
                </a:solidFill>
                <a:latin typeface="Arial"/>
                <a:cs typeface="Arial"/>
              </a:rPr>
              <a:t>H</a:t>
            </a:r>
            <a:r>
              <a:rPr sz="1200" spc="-5" dirty="0">
                <a:solidFill>
                  <a:srgbClr val="1D1F28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1D1F28"/>
                </a:solidFill>
                <a:latin typeface="Arial"/>
                <a:cs typeface="Arial"/>
              </a:rPr>
              <a:t>OUGH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040" y="352043"/>
            <a:ext cx="70104" cy="786384"/>
          </a:xfrm>
          <a:custGeom>
            <a:avLst/>
            <a:gdLst/>
            <a:ahLst/>
            <a:cxnLst/>
            <a:rect l="l" t="t" r="r" b="b"/>
            <a:pathLst>
              <a:path w="70104" h="786384">
                <a:moveTo>
                  <a:pt x="0" y="786384"/>
                </a:moveTo>
                <a:lnTo>
                  <a:pt x="70104" y="786384"/>
                </a:lnTo>
                <a:lnTo>
                  <a:pt x="70104" y="0"/>
                </a:lnTo>
                <a:lnTo>
                  <a:pt x="0" y="0"/>
                </a:lnTo>
                <a:lnTo>
                  <a:pt x="0" y="786384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28388" y="342900"/>
            <a:ext cx="4050791" cy="3582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3909059"/>
            <a:ext cx="9144000" cy="1028700"/>
          </a:xfrm>
          <a:custGeom>
            <a:avLst/>
            <a:gdLst/>
            <a:ahLst/>
            <a:cxnLst/>
            <a:rect l="l" t="t" r="r" b="b"/>
            <a:pathLst>
              <a:path w="9144000" h="1028700">
                <a:moveTo>
                  <a:pt x="0" y="1028699"/>
                </a:moveTo>
                <a:lnTo>
                  <a:pt x="9144000" y="1028699"/>
                </a:lnTo>
                <a:lnTo>
                  <a:pt x="9144000" y="0"/>
                </a:lnTo>
                <a:lnTo>
                  <a:pt x="0" y="0"/>
                </a:lnTo>
                <a:lnTo>
                  <a:pt x="0" y="1028699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61030" y="4292498"/>
            <a:ext cx="378269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FFFFFF"/>
                </a:solidFill>
                <a:latin typeface="Arial"/>
                <a:cs typeface="Arial"/>
              </a:rPr>
              <a:t>e:</a:t>
            </a:r>
            <a:r>
              <a:rPr sz="1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spc="0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Arial"/>
                <a:cs typeface="Arial"/>
              </a:rPr>
              <a:t>Mastery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Arial"/>
                <a:cs typeface="Arial"/>
              </a:rPr>
              <a:t>Ass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0" dirty="0">
                <a:solidFill>
                  <a:srgbClr val="FFFFFF"/>
                </a:solidFill>
                <a:latin typeface="Arial"/>
                <a:cs typeface="Arial"/>
              </a:rPr>
              <a:t>ssme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D757994-BD64-4BEE-9D4A-B31DCACA3221}"/>
              </a:ext>
            </a:extLst>
          </p:cNvPr>
          <p:cNvSpPr/>
          <p:nvPr/>
        </p:nvSpPr>
        <p:spPr>
          <a:xfrm>
            <a:off x="521309" y="688066"/>
            <a:ext cx="3642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6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lang="en-US" b="1" spc="-15" dirty="0">
                <a:solidFill>
                  <a:srgbClr val="00B5DD"/>
                </a:solidFill>
                <a:latin typeface="Arial"/>
                <a:cs typeface="Arial"/>
              </a:rPr>
              <a:t>SSESSMENTS &amp;</a:t>
            </a:r>
            <a:r>
              <a:rPr lang="en-US" b="1" spc="-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lang="en-US" b="1" spc="-15" dirty="0">
                <a:solidFill>
                  <a:srgbClr val="00B5DD"/>
                </a:solidFill>
                <a:latin typeface="Arial"/>
                <a:cs typeface="Arial"/>
              </a:rPr>
              <a:t>REP</a:t>
            </a:r>
            <a:r>
              <a:rPr lang="en-US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lang="en-US" b="1" spc="-15" dirty="0">
                <a:solidFill>
                  <a:srgbClr val="00B5DD"/>
                </a:solidFill>
                <a:latin typeface="Arial"/>
                <a:cs typeface="Arial"/>
              </a:rPr>
              <a:t>R</a:t>
            </a:r>
            <a:r>
              <a:rPr lang="en-US" b="1" spc="-20" dirty="0">
                <a:solidFill>
                  <a:srgbClr val="00B5DD"/>
                </a:solidFill>
                <a:latin typeface="Arial"/>
                <a:cs typeface="Arial"/>
              </a:rPr>
              <a:t>T</a:t>
            </a:r>
            <a:r>
              <a:rPr lang="en-US" b="1" spc="-15" dirty="0">
                <a:solidFill>
                  <a:srgbClr val="00B5DD"/>
                </a:solidFill>
                <a:latin typeface="Arial"/>
                <a:cs typeface="Arial"/>
              </a:rPr>
              <a:t>S</a:t>
            </a:r>
            <a:endParaRPr lang="en-US" dirty="0">
              <a:solidFill>
                <a:srgbClr val="00B5DD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4608BAC-286A-426C-9382-F9D1031D9AF4}"/>
              </a:ext>
            </a:extLst>
          </p:cNvPr>
          <p:cNvSpPr/>
          <p:nvPr/>
        </p:nvSpPr>
        <p:spPr>
          <a:xfrm>
            <a:off x="536549" y="1119377"/>
            <a:ext cx="3979064" cy="271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Assessments are “for” and “as” learning, besides “of” learning</a:t>
            </a:r>
          </a:p>
          <a:p>
            <a:pPr marL="288925" indent="-288925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Assessments are based on the more powerful principle of the Ipsative: Compete with yourself!</a:t>
            </a:r>
          </a:p>
          <a:p>
            <a:pPr marL="288925" indent="-288925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Dual mastery </a:t>
            </a:r>
            <a:r>
              <a:rPr lang="en-US" sz="1400" dirty="0" err="1"/>
              <a:t>iversusi</a:t>
            </a:r>
            <a:r>
              <a:rPr lang="en-US" sz="1400" dirty="0"/>
              <a:t> assessments are monitored 6 times a year in each subject and focus area to bring the best in every child</a:t>
            </a:r>
          </a:p>
          <a:p>
            <a:pPr marL="288925" indent="-288925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Reports feed forward and answer the question, “What next?”</a:t>
            </a:r>
          </a:p>
          <a:p>
            <a:pPr marL="288925" indent="-288925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Progress is measured and celebrated six times a year at least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51CD175-1F7D-44FF-983C-2813249EB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33350"/>
            <a:ext cx="1204371" cy="316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79720" y="143255"/>
            <a:ext cx="3404616" cy="1479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79720" y="1812035"/>
            <a:ext cx="3419855" cy="1479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9720" y="3477767"/>
            <a:ext cx="3404616" cy="1485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60520" y="4331208"/>
            <a:ext cx="1906524" cy="653796"/>
          </a:xfrm>
          <a:custGeom>
            <a:avLst/>
            <a:gdLst/>
            <a:ahLst/>
            <a:cxnLst/>
            <a:rect l="l" t="t" r="r" b="b"/>
            <a:pathLst>
              <a:path w="1906524" h="653796">
                <a:moveTo>
                  <a:pt x="1579626" y="0"/>
                </a:moveTo>
                <a:lnTo>
                  <a:pt x="326897" y="0"/>
                </a:lnTo>
                <a:lnTo>
                  <a:pt x="300080" y="1083"/>
                </a:lnTo>
                <a:lnTo>
                  <a:pt x="248323" y="9500"/>
                </a:lnTo>
                <a:lnTo>
                  <a:pt x="199632" y="25688"/>
                </a:lnTo>
                <a:lnTo>
                  <a:pt x="154678" y="48976"/>
                </a:lnTo>
                <a:lnTo>
                  <a:pt x="114134" y="78689"/>
                </a:lnTo>
                <a:lnTo>
                  <a:pt x="78672" y="114155"/>
                </a:lnTo>
                <a:lnTo>
                  <a:pt x="48964" y="154701"/>
                </a:lnTo>
                <a:lnTo>
                  <a:pt x="25681" y="199653"/>
                </a:lnTo>
                <a:lnTo>
                  <a:pt x="9497" y="248339"/>
                </a:lnTo>
                <a:lnTo>
                  <a:pt x="1083" y="300086"/>
                </a:lnTo>
                <a:lnTo>
                  <a:pt x="0" y="326897"/>
                </a:lnTo>
                <a:lnTo>
                  <a:pt x="1083" y="353709"/>
                </a:lnTo>
                <a:lnTo>
                  <a:pt x="9497" y="405456"/>
                </a:lnTo>
                <a:lnTo>
                  <a:pt x="25681" y="454142"/>
                </a:lnTo>
                <a:lnTo>
                  <a:pt x="48964" y="499094"/>
                </a:lnTo>
                <a:lnTo>
                  <a:pt x="78672" y="539640"/>
                </a:lnTo>
                <a:lnTo>
                  <a:pt x="114134" y="575106"/>
                </a:lnTo>
                <a:lnTo>
                  <a:pt x="154678" y="604819"/>
                </a:lnTo>
                <a:lnTo>
                  <a:pt x="199632" y="628107"/>
                </a:lnTo>
                <a:lnTo>
                  <a:pt x="248323" y="644295"/>
                </a:lnTo>
                <a:lnTo>
                  <a:pt x="300080" y="652712"/>
                </a:lnTo>
                <a:lnTo>
                  <a:pt x="326897" y="653795"/>
                </a:lnTo>
                <a:lnTo>
                  <a:pt x="1579626" y="653795"/>
                </a:lnTo>
                <a:lnTo>
                  <a:pt x="1632663" y="649517"/>
                </a:lnTo>
                <a:lnTo>
                  <a:pt x="1682971" y="637130"/>
                </a:lnTo>
                <a:lnTo>
                  <a:pt x="1729877" y="617308"/>
                </a:lnTo>
                <a:lnTo>
                  <a:pt x="1772710" y="590724"/>
                </a:lnTo>
                <a:lnTo>
                  <a:pt x="1810797" y="558050"/>
                </a:lnTo>
                <a:lnTo>
                  <a:pt x="1843466" y="519960"/>
                </a:lnTo>
                <a:lnTo>
                  <a:pt x="1870046" y="477127"/>
                </a:lnTo>
                <a:lnTo>
                  <a:pt x="1889863" y="430223"/>
                </a:lnTo>
                <a:lnTo>
                  <a:pt x="1902246" y="379923"/>
                </a:lnTo>
                <a:lnTo>
                  <a:pt x="1906524" y="326897"/>
                </a:lnTo>
                <a:lnTo>
                  <a:pt x="1905440" y="300086"/>
                </a:lnTo>
                <a:lnTo>
                  <a:pt x="1897026" y="248339"/>
                </a:lnTo>
                <a:lnTo>
                  <a:pt x="1880842" y="199653"/>
                </a:lnTo>
                <a:lnTo>
                  <a:pt x="1857559" y="154701"/>
                </a:lnTo>
                <a:lnTo>
                  <a:pt x="1827851" y="114155"/>
                </a:lnTo>
                <a:lnTo>
                  <a:pt x="1792389" y="78689"/>
                </a:lnTo>
                <a:lnTo>
                  <a:pt x="1751845" y="48976"/>
                </a:lnTo>
                <a:lnTo>
                  <a:pt x="1706891" y="25688"/>
                </a:lnTo>
                <a:lnTo>
                  <a:pt x="1658200" y="9500"/>
                </a:lnTo>
                <a:lnTo>
                  <a:pt x="1606443" y="1083"/>
                </a:lnTo>
                <a:lnTo>
                  <a:pt x="15796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6908" y="4379976"/>
            <a:ext cx="1711452" cy="557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63232" y="1420417"/>
            <a:ext cx="1663064" cy="1720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Ch</a:t>
            </a:r>
            <a:r>
              <a:rPr sz="105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</a:t>
            </a:r>
            <a:r>
              <a:rPr sz="1050" spc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is</a:t>
            </a:r>
            <a:r>
              <a:rPr sz="105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sz="1050" spc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opher</a:t>
            </a:r>
            <a:r>
              <a:rPr sz="105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1050" spc="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sz="1050" spc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einhold,</a:t>
            </a:r>
            <a:r>
              <a:rPr sz="105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1050" spc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USA</a:t>
            </a:r>
            <a:endParaRPr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0857" y="3070147"/>
            <a:ext cx="1327785" cy="1720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Richard</a:t>
            </a:r>
            <a:r>
              <a:rPr sz="1050" spc="-1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1050" spc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Cossen,</a:t>
            </a:r>
            <a:r>
              <a:rPr sz="105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1050" spc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USA</a:t>
            </a:r>
            <a:endParaRPr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16926" y="4718710"/>
            <a:ext cx="1309370" cy="1720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Ja</a:t>
            </a:r>
            <a:r>
              <a:rPr sz="1050" spc="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</a:t>
            </a:r>
            <a:r>
              <a:rPr sz="1050" spc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es</a:t>
            </a:r>
            <a:r>
              <a:rPr sz="1050" spc="-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1050" spc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Pearce,</a:t>
            </a:r>
            <a:r>
              <a:rPr sz="105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sz="1050" spc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ND</a:t>
            </a:r>
            <a:r>
              <a:rPr sz="1050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sz="1050" spc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</a:t>
            </a:r>
            <a:endParaRPr sz="10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30588" y="1957957"/>
            <a:ext cx="1243152" cy="118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3932513-F1FF-4508-B0DB-4CA3C321B966}"/>
              </a:ext>
            </a:extLst>
          </p:cNvPr>
          <p:cNvSpPr/>
          <p:nvPr/>
        </p:nvSpPr>
        <p:spPr>
          <a:xfrm>
            <a:off x="321319" y="302488"/>
            <a:ext cx="36561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spc="-10" dirty="0">
                <a:solidFill>
                  <a:srgbClr val="00B5DD"/>
                </a:solidFill>
                <a:latin typeface="+mj-lt"/>
                <a:cs typeface="Arial"/>
              </a:rPr>
              <a:t>T</a:t>
            </a:r>
            <a:r>
              <a:rPr lang="en-US" sz="3000" b="1" spc="-25" dirty="0">
                <a:solidFill>
                  <a:srgbClr val="00B5DD"/>
                </a:solidFill>
                <a:latin typeface="+mj-lt"/>
                <a:cs typeface="Arial"/>
              </a:rPr>
              <a:t>R</a:t>
            </a:r>
            <a:r>
              <a:rPr lang="en-US" sz="3000" b="1" spc="-65" dirty="0">
                <a:solidFill>
                  <a:srgbClr val="00B5DD"/>
                </a:solidFill>
                <a:latin typeface="+mj-lt"/>
                <a:cs typeface="Arial"/>
              </a:rPr>
              <a:t>A</a:t>
            </a:r>
            <a:r>
              <a:rPr lang="en-US" sz="3000" b="1" spc="-10" dirty="0">
                <a:solidFill>
                  <a:srgbClr val="00B5DD"/>
                </a:solidFill>
                <a:latin typeface="+mj-lt"/>
                <a:cs typeface="Arial"/>
              </a:rPr>
              <a:t>ININ</a:t>
            </a:r>
            <a:r>
              <a:rPr lang="en-US" sz="3000" b="1" spc="-15" dirty="0">
                <a:solidFill>
                  <a:srgbClr val="00B5DD"/>
                </a:solidFill>
                <a:latin typeface="+mj-lt"/>
                <a:cs typeface="Arial"/>
              </a:rPr>
              <a:t>G</a:t>
            </a:r>
            <a:r>
              <a:rPr lang="en-US" sz="3000" b="1" spc="50" dirty="0">
                <a:solidFill>
                  <a:srgbClr val="00B5DD"/>
                </a:solidFill>
                <a:latin typeface="+mj-lt"/>
                <a:cs typeface="Arial"/>
              </a:rPr>
              <a:t> </a:t>
            </a:r>
            <a:r>
              <a:rPr lang="en-US" sz="3000" spc="-15" dirty="0">
                <a:solidFill>
                  <a:srgbClr val="00B5DD"/>
                </a:solidFill>
                <a:latin typeface="+mj-lt"/>
                <a:cs typeface="Arial"/>
              </a:rPr>
              <a:t>&amp;</a:t>
            </a:r>
            <a:r>
              <a:rPr lang="en-US" sz="3000" spc="-5" dirty="0">
                <a:solidFill>
                  <a:srgbClr val="00B5DD"/>
                </a:solidFill>
                <a:latin typeface="+mj-lt"/>
                <a:cs typeface="Arial"/>
              </a:rPr>
              <a:t> </a:t>
            </a:r>
            <a:r>
              <a:rPr lang="en-US" sz="3000" spc="-10" dirty="0">
                <a:solidFill>
                  <a:srgbClr val="00B5DD"/>
                </a:solidFill>
                <a:latin typeface="+mj-lt"/>
                <a:cs typeface="Arial"/>
              </a:rPr>
              <a:t>S</a:t>
            </a:r>
            <a:r>
              <a:rPr lang="en-US" sz="3000" spc="-15" dirty="0">
                <a:solidFill>
                  <a:srgbClr val="00B5DD"/>
                </a:solidFill>
                <a:latin typeface="+mj-lt"/>
                <a:cs typeface="Arial"/>
              </a:rPr>
              <a:t>UP</a:t>
            </a:r>
            <a:r>
              <a:rPr lang="en-US" sz="3000" spc="-10" dirty="0">
                <a:solidFill>
                  <a:srgbClr val="00B5DD"/>
                </a:solidFill>
                <a:latin typeface="+mj-lt"/>
                <a:cs typeface="Arial"/>
              </a:rPr>
              <a:t>P</a:t>
            </a:r>
            <a:r>
              <a:rPr lang="en-US" sz="3000" spc="-20" dirty="0">
                <a:solidFill>
                  <a:srgbClr val="00B5DD"/>
                </a:solidFill>
                <a:latin typeface="+mj-lt"/>
                <a:cs typeface="Arial"/>
              </a:rPr>
              <a:t>O</a:t>
            </a:r>
            <a:r>
              <a:rPr lang="en-US" sz="3000" spc="-15" dirty="0">
                <a:solidFill>
                  <a:srgbClr val="00B5DD"/>
                </a:solidFill>
                <a:latin typeface="+mj-lt"/>
                <a:cs typeface="Arial"/>
              </a:rPr>
              <a:t>RT</a:t>
            </a:r>
            <a:endParaRPr lang="en-US" sz="3000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1DDA306-1FA1-4459-B99D-A5BAA0CC82F6}"/>
              </a:ext>
            </a:extLst>
          </p:cNvPr>
          <p:cNvSpPr/>
          <p:nvPr/>
        </p:nvSpPr>
        <p:spPr>
          <a:xfrm>
            <a:off x="378658" y="897609"/>
            <a:ext cx="4572000" cy="11439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500" dirty="0"/>
              <a:t>Training that ‘sticks’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500" dirty="0"/>
              <a:t>Support for quality of implementation along with  unannounced audits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500" dirty="0"/>
              <a:t>WhatsApp, and Email support 24/7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4D40CDC-74B6-425D-9F28-A601CAB0936D}"/>
              </a:ext>
            </a:extLst>
          </p:cNvPr>
          <p:cNvSpPr/>
          <p:nvPr/>
        </p:nvSpPr>
        <p:spPr>
          <a:xfrm>
            <a:off x="333154" y="2407821"/>
            <a:ext cx="4010246" cy="2310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en-US" sz="1400" dirty="0"/>
              <a:t>International Trainers and guest presenters from the world’s topmost performing countries bring evidence and share next practices in their countries: Australia, Finland, Singapore, and New Zealand, among others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en-US" sz="1400" dirty="0"/>
              <a:t>These countries are top performers in PISA examinations. Their 15 year </a:t>
            </a:r>
            <a:r>
              <a:rPr lang="en-US" sz="1400" dirty="0" err="1"/>
              <a:t>olds</a:t>
            </a:r>
            <a:r>
              <a:rPr lang="en-US" sz="1400" dirty="0"/>
              <a:t> perform the best in the world and are 3 to 7 years ahead in academics compared with 15 year </a:t>
            </a:r>
            <a:r>
              <a:rPr lang="en-US" sz="1400" dirty="0" err="1"/>
              <a:t>olds</a:t>
            </a:r>
            <a:r>
              <a:rPr lang="en-US" sz="1400" dirty="0"/>
              <a:t> in many countries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0834" y="4342041"/>
            <a:ext cx="3768854" cy="441972"/>
          </a:xfrm>
          <a:custGeom>
            <a:avLst/>
            <a:gdLst/>
            <a:ahLst/>
            <a:cxnLst/>
            <a:rect l="l" t="t" r="r" b="b"/>
            <a:pathLst>
              <a:path w="4418076" h="911351">
                <a:moveTo>
                  <a:pt x="0" y="911351"/>
                </a:moveTo>
                <a:lnTo>
                  <a:pt x="4418076" y="911351"/>
                </a:lnTo>
                <a:lnTo>
                  <a:pt x="4418076" y="0"/>
                </a:lnTo>
                <a:lnTo>
                  <a:pt x="0" y="0"/>
                </a:lnTo>
                <a:lnTo>
                  <a:pt x="0" y="911351"/>
                </a:lnTo>
                <a:close/>
              </a:path>
            </a:pathLst>
          </a:custGeom>
          <a:solidFill>
            <a:srgbClr val="FD3E8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64561" y="4347768"/>
            <a:ext cx="3581400" cy="4362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sz="2800" b="1" spc="-20" dirty="0">
                <a:solidFill>
                  <a:srgbClr val="FFFFFF"/>
                </a:solidFill>
                <a:latin typeface="+mj-lt"/>
                <a:cs typeface="Arial"/>
              </a:rPr>
              <a:t>EMINENT</a:t>
            </a:r>
            <a:r>
              <a:rPr sz="2800" b="1" spc="3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+mj-lt"/>
                <a:cs typeface="Arial"/>
              </a:rPr>
              <a:t>ADVISORY</a:t>
            </a:r>
            <a:endParaRPr sz="2800" dirty="0">
              <a:latin typeface="+mj-lt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21295" y="4404359"/>
            <a:ext cx="1629155" cy="557784"/>
          </a:xfrm>
          <a:custGeom>
            <a:avLst/>
            <a:gdLst/>
            <a:ahLst/>
            <a:cxnLst/>
            <a:rect l="l" t="t" r="r" b="b"/>
            <a:pathLst>
              <a:path w="1629155" h="557784">
                <a:moveTo>
                  <a:pt x="1350263" y="0"/>
                </a:moveTo>
                <a:lnTo>
                  <a:pt x="278892" y="0"/>
                </a:lnTo>
                <a:lnTo>
                  <a:pt x="256015" y="924"/>
                </a:lnTo>
                <a:lnTo>
                  <a:pt x="211863" y="8105"/>
                </a:lnTo>
                <a:lnTo>
                  <a:pt x="170324" y="21917"/>
                </a:lnTo>
                <a:lnTo>
                  <a:pt x="131973" y="41784"/>
                </a:lnTo>
                <a:lnTo>
                  <a:pt x="97382" y="67135"/>
                </a:lnTo>
                <a:lnTo>
                  <a:pt x="67126" y="97392"/>
                </a:lnTo>
                <a:lnTo>
                  <a:pt x="41778" y="131984"/>
                </a:lnTo>
                <a:lnTo>
                  <a:pt x="21913" y="170335"/>
                </a:lnTo>
                <a:lnTo>
                  <a:pt x="8104" y="211871"/>
                </a:lnTo>
                <a:lnTo>
                  <a:pt x="924" y="256018"/>
                </a:lnTo>
                <a:lnTo>
                  <a:pt x="0" y="278891"/>
                </a:lnTo>
                <a:lnTo>
                  <a:pt x="924" y="301765"/>
                </a:lnTo>
                <a:lnTo>
                  <a:pt x="8104" y="345912"/>
                </a:lnTo>
                <a:lnTo>
                  <a:pt x="21913" y="387448"/>
                </a:lnTo>
                <a:lnTo>
                  <a:pt x="41778" y="425799"/>
                </a:lnTo>
                <a:lnTo>
                  <a:pt x="67126" y="460391"/>
                </a:lnTo>
                <a:lnTo>
                  <a:pt x="97382" y="490648"/>
                </a:lnTo>
                <a:lnTo>
                  <a:pt x="131973" y="515999"/>
                </a:lnTo>
                <a:lnTo>
                  <a:pt x="170324" y="535866"/>
                </a:lnTo>
                <a:lnTo>
                  <a:pt x="211863" y="549678"/>
                </a:lnTo>
                <a:lnTo>
                  <a:pt x="256015" y="556859"/>
                </a:lnTo>
                <a:lnTo>
                  <a:pt x="278892" y="557783"/>
                </a:lnTo>
                <a:lnTo>
                  <a:pt x="1350263" y="557783"/>
                </a:lnTo>
                <a:lnTo>
                  <a:pt x="1395507" y="554133"/>
                </a:lnTo>
                <a:lnTo>
                  <a:pt x="1438424" y="543565"/>
                </a:lnTo>
                <a:lnTo>
                  <a:pt x="1478441" y="526654"/>
                </a:lnTo>
                <a:lnTo>
                  <a:pt x="1514984" y="503973"/>
                </a:lnTo>
                <a:lnTo>
                  <a:pt x="1547479" y="476097"/>
                </a:lnTo>
                <a:lnTo>
                  <a:pt x="1575352" y="443601"/>
                </a:lnTo>
                <a:lnTo>
                  <a:pt x="1598030" y="407057"/>
                </a:lnTo>
                <a:lnTo>
                  <a:pt x="1614940" y="367042"/>
                </a:lnTo>
                <a:lnTo>
                  <a:pt x="1625506" y="324129"/>
                </a:lnTo>
                <a:lnTo>
                  <a:pt x="1629155" y="278891"/>
                </a:lnTo>
                <a:lnTo>
                  <a:pt x="1628231" y="256018"/>
                </a:lnTo>
                <a:lnTo>
                  <a:pt x="1621051" y="211871"/>
                </a:lnTo>
                <a:lnTo>
                  <a:pt x="1607242" y="170335"/>
                </a:lnTo>
                <a:lnTo>
                  <a:pt x="1587377" y="131984"/>
                </a:lnTo>
                <a:lnTo>
                  <a:pt x="1562029" y="97392"/>
                </a:lnTo>
                <a:lnTo>
                  <a:pt x="1531773" y="67135"/>
                </a:lnTo>
                <a:lnTo>
                  <a:pt x="1497182" y="41784"/>
                </a:lnTo>
                <a:lnTo>
                  <a:pt x="1458831" y="21917"/>
                </a:lnTo>
                <a:lnTo>
                  <a:pt x="1417292" y="8105"/>
                </a:lnTo>
                <a:lnTo>
                  <a:pt x="1373140" y="924"/>
                </a:lnTo>
                <a:lnTo>
                  <a:pt x="1350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0064" y="4445508"/>
            <a:ext cx="1461516" cy="475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663" y="1539227"/>
            <a:ext cx="1011923" cy="441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6051" y="1572767"/>
            <a:ext cx="902195" cy="3977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3455" y="1539227"/>
            <a:ext cx="1415795" cy="441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5272" y="1572767"/>
            <a:ext cx="1303020" cy="3977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7955" y="1539227"/>
            <a:ext cx="1156715" cy="4419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12820" y="1572767"/>
            <a:ext cx="1042441" cy="3977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37759" y="1539227"/>
            <a:ext cx="1114031" cy="4419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91100" y="1572767"/>
            <a:ext cx="1004303" cy="3977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76415" y="1539227"/>
            <a:ext cx="1085075" cy="4419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9755" y="1572767"/>
            <a:ext cx="975347" cy="3977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10500" y="1539227"/>
            <a:ext cx="1069873" cy="4419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62316" y="1572767"/>
            <a:ext cx="960145" cy="3977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48850" y="3196550"/>
            <a:ext cx="1042428" cy="4419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00666" y="3230091"/>
            <a:ext cx="932713" cy="3977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0573" y="3238473"/>
            <a:ext cx="923544" cy="323088"/>
          </a:xfrm>
          <a:custGeom>
            <a:avLst/>
            <a:gdLst/>
            <a:ahLst/>
            <a:cxnLst/>
            <a:rect l="l" t="t" r="r" b="b"/>
            <a:pathLst>
              <a:path w="923544" h="323088">
                <a:moveTo>
                  <a:pt x="0" y="323088"/>
                </a:moveTo>
                <a:lnTo>
                  <a:pt x="923544" y="323088"/>
                </a:lnTo>
                <a:lnTo>
                  <a:pt x="9235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D3E8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10573" y="3238473"/>
            <a:ext cx="923544" cy="323088"/>
          </a:xfrm>
          <a:custGeom>
            <a:avLst/>
            <a:gdLst/>
            <a:ahLst/>
            <a:cxnLst/>
            <a:rect l="l" t="t" r="r" b="b"/>
            <a:pathLst>
              <a:path w="923544" h="323088">
                <a:moveTo>
                  <a:pt x="0" y="323088"/>
                </a:moveTo>
                <a:lnTo>
                  <a:pt x="923544" y="323088"/>
                </a:lnTo>
                <a:lnTo>
                  <a:pt x="9235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89821" y="3282414"/>
            <a:ext cx="763270" cy="2406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75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5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eli</a:t>
            </a:r>
            <a:r>
              <a:rPr sz="7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5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alinen </a:t>
            </a:r>
            <a:r>
              <a:rPr sz="75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inland</a:t>
            </a:r>
            <a:endParaRPr sz="7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56245" y="3078454"/>
            <a:ext cx="1242047" cy="4419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17206" y="3111995"/>
            <a:ext cx="1127760" cy="3977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7968" y="3120377"/>
            <a:ext cx="1123188" cy="323088"/>
          </a:xfrm>
          <a:custGeom>
            <a:avLst/>
            <a:gdLst/>
            <a:ahLst/>
            <a:cxnLst/>
            <a:rect l="l" t="t" r="r" b="b"/>
            <a:pathLst>
              <a:path w="1123188" h="323088">
                <a:moveTo>
                  <a:pt x="0" y="323088"/>
                </a:moveTo>
                <a:lnTo>
                  <a:pt x="1123188" y="323088"/>
                </a:lnTo>
                <a:lnTo>
                  <a:pt x="1123188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D3E8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7968" y="3120377"/>
            <a:ext cx="1123188" cy="323088"/>
          </a:xfrm>
          <a:custGeom>
            <a:avLst/>
            <a:gdLst/>
            <a:ahLst/>
            <a:cxnLst/>
            <a:rect l="l" t="t" r="r" b="b"/>
            <a:pathLst>
              <a:path w="1123188" h="323088">
                <a:moveTo>
                  <a:pt x="0" y="323088"/>
                </a:moveTo>
                <a:lnTo>
                  <a:pt x="1123188" y="323088"/>
                </a:lnTo>
                <a:lnTo>
                  <a:pt x="1123188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004785" y="3164318"/>
            <a:ext cx="956944" cy="2406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0" algn="r">
              <a:lnSpc>
                <a:spcPct val="100000"/>
              </a:lnSpc>
            </a:pPr>
            <a:r>
              <a:rPr sz="750" dirty="0">
                <a:solidFill>
                  <a:srgbClr val="FFFFFF"/>
                </a:solidFill>
                <a:latin typeface="Arial"/>
                <a:cs typeface="Arial"/>
              </a:rPr>
              <a:t>Prof.</a:t>
            </a:r>
            <a:r>
              <a:rPr sz="7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750" spc="5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7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50" spc="-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akr</a:t>
            </a:r>
            <a:r>
              <a:rPr sz="750" spc="-2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50" spc="-3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750" spc="5" dirty="0">
                <a:solidFill>
                  <a:srgbClr val="FFFFFF"/>
                </a:solidFill>
                <a:latin typeface="Arial"/>
                <a:cs typeface="Arial"/>
              </a:rPr>
              <a:t>sk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750" dirty="0">
              <a:latin typeface="Arial"/>
              <a:cs typeface="Arial"/>
            </a:endParaRPr>
          </a:p>
          <a:p>
            <a:pPr marR="12700" algn="r">
              <a:lnSpc>
                <a:spcPct val="100000"/>
              </a:lnSpc>
            </a:pPr>
            <a:r>
              <a:rPr sz="75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SA</a:t>
            </a:r>
            <a:endParaRPr sz="750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83124" y="3158476"/>
            <a:ext cx="1016520" cy="4419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4941" y="3192017"/>
            <a:ext cx="908316" cy="3977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44847" y="3200399"/>
            <a:ext cx="897636" cy="323088"/>
          </a:xfrm>
          <a:custGeom>
            <a:avLst/>
            <a:gdLst/>
            <a:ahLst/>
            <a:cxnLst/>
            <a:rect l="l" t="t" r="r" b="b"/>
            <a:pathLst>
              <a:path w="897636" h="323088">
                <a:moveTo>
                  <a:pt x="0" y="323088"/>
                </a:moveTo>
                <a:lnTo>
                  <a:pt x="897636" y="323088"/>
                </a:lnTo>
                <a:lnTo>
                  <a:pt x="897636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D3E8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44847" y="3200399"/>
            <a:ext cx="897636" cy="323088"/>
          </a:xfrm>
          <a:custGeom>
            <a:avLst/>
            <a:gdLst/>
            <a:ahLst/>
            <a:cxnLst/>
            <a:rect l="l" t="t" r="r" b="b"/>
            <a:pathLst>
              <a:path w="897636" h="323088">
                <a:moveTo>
                  <a:pt x="0" y="323088"/>
                </a:moveTo>
                <a:lnTo>
                  <a:pt x="897636" y="323088"/>
                </a:lnTo>
                <a:lnTo>
                  <a:pt x="897636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323713" y="3244340"/>
            <a:ext cx="736600" cy="2406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12090" marR="12700" indent="-200025">
              <a:lnSpc>
                <a:spcPct val="100000"/>
              </a:lnSpc>
            </a:pPr>
            <a:r>
              <a:rPr sz="75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Pir</a:t>
            </a:r>
            <a:r>
              <a:rPr sz="750" spc="1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Koi</a:t>
            </a:r>
            <a:r>
              <a:rPr sz="750" spc="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750" spc="-15" dirty="0">
                <a:solidFill>
                  <a:srgbClr val="FFFFFF"/>
                </a:solidFill>
                <a:latin typeface="Arial"/>
                <a:cs typeface="Arial"/>
              </a:rPr>
              <a:t>ul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a, </a:t>
            </a:r>
            <a:r>
              <a:rPr sz="75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inland</a:t>
            </a:r>
            <a:endParaRPr sz="7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630932" y="3251440"/>
            <a:ext cx="1065275" cy="4419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5796" y="3284981"/>
            <a:ext cx="955548" cy="3977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92653" y="3293363"/>
            <a:ext cx="946403" cy="323088"/>
          </a:xfrm>
          <a:custGeom>
            <a:avLst/>
            <a:gdLst/>
            <a:ahLst/>
            <a:cxnLst/>
            <a:rect l="l" t="t" r="r" b="b"/>
            <a:pathLst>
              <a:path w="946403" h="323088">
                <a:moveTo>
                  <a:pt x="0" y="323088"/>
                </a:moveTo>
                <a:lnTo>
                  <a:pt x="946403" y="323088"/>
                </a:lnTo>
                <a:lnTo>
                  <a:pt x="946403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D3E8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92653" y="3293363"/>
            <a:ext cx="946403" cy="323088"/>
          </a:xfrm>
          <a:custGeom>
            <a:avLst/>
            <a:gdLst/>
            <a:ahLst/>
            <a:cxnLst/>
            <a:rect l="l" t="t" r="r" b="b"/>
            <a:pathLst>
              <a:path w="946403" h="323088">
                <a:moveTo>
                  <a:pt x="0" y="323088"/>
                </a:moveTo>
                <a:lnTo>
                  <a:pt x="946403" y="323088"/>
                </a:lnTo>
                <a:lnTo>
                  <a:pt x="946403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773679" y="3337304"/>
            <a:ext cx="784860" cy="2406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7020" marR="12700" indent="-274320">
              <a:lnSpc>
                <a:spcPct val="100000"/>
              </a:lnSpc>
            </a:pPr>
            <a:r>
              <a:rPr sz="75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r. Sunita</a:t>
            </a:r>
            <a:r>
              <a:rPr sz="7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Gandhi </a:t>
            </a:r>
            <a:r>
              <a:rPr sz="75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750" spc="0" dirty="0">
                <a:solidFill>
                  <a:srgbClr val="FFFFFF"/>
                </a:solidFill>
                <a:latin typeface="Arial"/>
                <a:cs typeface="Arial"/>
              </a:rPr>
              <a:t>ndia</a:t>
            </a:r>
            <a:endParaRPr sz="750" dirty="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566655" y="3400779"/>
            <a:ext cx="224027" cy="1371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53229" y="3362705"/>
            <a:ext cx="224027" cy="1371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62926" y="3290303"/>
            <a:ext cx="242315" cy="1371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16276" y="3449573"/>
            <a:ext cx="224027" cy="1508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40263500"/>
              </p:ext>
            </p:extLst>
          </p:nvPr>
        </p:nvGraphicFramePr>
        <p:xfrm>
          <a:off x="402336" y="1600200"/>
          <a:ext cx="8401807" cy="3230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0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07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969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75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378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4196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9517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4348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6621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6786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950976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14635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r. Susan</a:t>
                      </a:r>
                      <a:r>
                        <a:rPr sz="75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D3E87"/>
                    </a:solidFill>
                  </a:tcPr>
                </a:tc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Prof.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anna</a:t>
                      </a:r>
                      <a:r>
                        <a:rPr sz="75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agnar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D3E87"/>
                    </a:solidFill>
                  </a:tcPr>
                </a:tc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Prof.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Shun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750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750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D3E87"/>
                    </a:solidFill>
                  </a:tcPr>
                </a:tc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Prof.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red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edni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D3E87"/>
                    </a:solidFill>
                  </a:tcPr>
                </a:tc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Prof.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ari</a:t>
                      </a:r>
                      <a:r>
                        <a:rPr sz="75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Paulli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D3E87"/>
                    </a:solidFill>
                  </a:tcPr>
                </a:tc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r. 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750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sz="750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ranklin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D3E8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6732">
                <a:tc>
                  <a:txBody>
                    <a:bodyPr/>
                    <a:lstStyle/>
                    <a:p>
                      <a:pPr marL="472440">
                        <a:lnSpc>
                          <a:spcPct val="100000"/>
                        </a:lnSpc>
                      </a:pPr>
                      <a:r>
                        <a:rPr sz="75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Ic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eland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3E87"/>
                    </a:solidFill>
                  </a:tcPr>
                </a:tc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75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Ic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eland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3E87"/>
                    </a:solidFill>
                  </a:tcPr>
                </a:tc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</a:pP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ong</a:t>
                      </a:r>
                      <a:r>
                        <a:rPr sz="75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Kong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3E87"/>
                    </a:solidFill>
                  </a:tcPr>
                </a:tc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3E87"/>
                    </a:solidFill>
                  </a:tcPr>
                </a:tc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</a:pP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inland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3E87"/>
                    </a:solidFill>
                  </a:tcPr>
                </a:tc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7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750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</a:t>
                      </a:r>
                      <a:endParaRPr sz="7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3E8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object 43">
            <a:extLst>
              <a:ext uri="{FF2B5EF4-FFF2-40B4-BE49-F238E27FC236}">
                <a16:creationId xmlns="" xmlns:a16="http://schemas.microsoft.com/office/drawing/2014/main" id="{9B0CF68C-7A72-4F06-B4EC-13B3F1615829}"/>
              </a:ext>
            </a:extLst>
          </p:cNvPr>
          <p:cNvSpPr/>
          <p:nvPr/>
        </p:nvSpPr>
        <p:spPr>
          <a:xfrm>
            <a:off x="467868" y="1746504"/>
            <a:ext cx="182879" cy="1341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44">
            <a:extLst>
              <a:ext uri="{FF2B5EF4-FFF2-40B4-BE49-F238E27FC236}">
                <a16:creationId xmlns="" xmlns:a16="http://schemas.microsoft.com/office/drawing/2014/main" id="{674EF091-22C1-43B3-B3F8-15399EA8D532}"/>
              </a:ext>
            </a:extLst>
          </p:cNvPr>
          <p:cNvSpPr/>
          <p:nvPr/>
        </p:nvSpPr>
        <p:spPr>
          <a:xfrm>
            <a:off x="1804416" y="1746504"/>
            <a:ext cx="182880" cy="1341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45">
            <a:extLst>
              <a:ext uri="{FF2B5EF4-FFF2-40B4-BE49-F238E27FC236}">
                <a16:creationId xmlns="" xmlns:a16="http://schemas.microsoft.com/office/drawing/2014/main" id="{D5524AC4-34E1-41DE-8A23-6EF14C79CE8F}"/>
              </a:ext>
            </a:extLst>
          </p:cNvPr>
          <p:cNvSpPr/>
          <p:nvPr/>
        </p:nvSpPr>
        <p:spPr>
          <a:xfrm>
            <a:off x="6460235" y="1743455"/>
            <a:ext cx="224028" cy="1371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49">
            <a:extLst>
              <a:ext uri="{FF2B5EF4-FFF2-40B4-BE49-F238E27FC236}">
                <a16:creationId xmlns="" xmlns:a16="http://schemas.microsoft.com/office/drawing/2014/main" id="{23B526E2-4001-487E-9443-EDF726911ACA}"/>
              </a:ext>
            </a:extLst>
          </p:cNvPr>
          <p:cNvSpPr/>
          <p:nvPr/>
        </p:nvSpPr>
        <p:spPr>
          <a:xfrm>
            <a:off x="8535923" y="1743455"/>
            <a:ext cx="242316" cy="1371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50">
            <a:extLst>
              <a:ext uri="{FF2B5EF4-FFF2-40B4-BE49-F238E27FC236}">
                <a16:creationId xmlns="" xmlns:a16="http://schemas.microsoft.com/office/drawing/2014/main" id="{91C602D6-9B16-4798-B39B-451A7276BB48}"/>
              </a:ext>
            </a:extLst>
          </p:cNvPr>
          <p:cNvSpPr/>
          <p:nvPr/>
        </p:nvSpPr>
        <p:spPr>
          <a:xfrm>
            <a:off x="5023103" y="1755648"/>
            <a:ext cx="242315" cy="1371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51">
            <a:extLst>
              <a:ext uri="{FF2B5EF4-FFF2-40B4-BE49-F238E27FC236}">
                <a16:creationId xmlns="" xmlns:a16="http://schemas.microsoft.com/office/drawing/2014/main" id="{FC55AD17-F692-4ED5-A261-A0656E7FC266}"/>
              </a:ext>
            </a:extLst>
          </p:cNvPr>
          <p:cNvSpPr/>
          <p:nvPr/>
        </p:nvSpPr>
        <p:spPr>
          <a:xfrm>
            <a:off x="3543300" y="1741932"/>
            <a:ext cx="204215" cy="1371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6860" y="-11433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24840"/>
            <a:ext cx="809244" cy="1415796"/>
          </a:xfrm>
          <a:custGeom>
            <a:avLst/>
            <a:gdLst/>
            <a:ahLst/>
            <a:cxnLst/>
            <a:rect l="l" t="t" r="r" b="b"/>
            <a:pathLst>
              <a:path w="809244" h="1415796">
                <a:moveTo>
                  <a:pt x="0" y="1415795"/>
                </a:moveTo>
                <a:lnTo>
                  <a:pt x="809244" y="707898"/>
                </a:lnTo>
                <a:lnTo>
                  <a:pt x="0" y="0"/>
                </a:lnTo>
                <a:lnTo>
                  <a:pt x="0" y="1415795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239" y="892048"/>
            <a:ext cx="500380" cy="1323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8600" b="1" dirty="0">
                <a:solidFill>
                  <a:srgbClr val="007AB8"/>
                </a:solidFill>
                <a:latin typeface="Raleway"/>
                <a:cs typeface="Raleway"/>
              </a:rPr>
              <a:t>“</a:t>
            </a:r>
            <a:endParaRPr sz="8600">
              <a:latin typeface="Raleway"/>
              <a:cs typeface="Raleway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0792" y="438150"/>
            <a:ext cx="3801745" cy="11633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spc="20" dirty="0">
                <a:solidFill>
                  <a:srgbClr val="FFFFFF"/>
                </a:solidFill>
                <a:latin typeface="+mj-lt"/>
                <a:cs typeface="Arial"/>
              </a:rPr>
              <a:t>O</a:t>
            </a:r>
            <a:r>
              <a:rPr sz="2400" b="1" spc="25" dirty="0">
                <a:solidFill>
                  <a:srgbClr val="FFFFFF"/>
                </a:solidFill>
                <a:latin typeface="+mj-lt"/>
                <a:cs typeface="Arial"/>
              </a:rPr>
              <a:t>U</a:t>
            </a:r>
            <a:r>
              <a:rPr sz="2400" b="1" spc="10" dirty="0">
                <a:solidFill>
                  <a:srgbClr val="FFFFFF"/>
                </a:solidFill>
                <a:latin typeface="+mj-lt"/>
                <a:cs typeface="Arial"/>
              </a:rPr>
              <a:t>T</a:t>
            </a:r>
            <a:r>
              <a:rPr sz="2400" b="1" spc="25" dirty="0">
                <a:solidFill>
                  <a:srgbClr val="FFFFFF"/>
                </a:solidFill>
                <a:latin typeface="+mj-lt"/>
                <a:cs typeface="Arial"/>
              </a:rPr>
              <a:t>C</a:t>
            </a:r>
            <a:r>
              <a:rPr sz="2400" b="1" spc="20" dirty="0">
                <a:solidFill>
                  <a:srgbClr val="FFFFFF"/>
                </a:solidFill>
                <a:latin typeface="+mj-lt"/>
                <a:cs typeface="Arial"/>
              </a:rPr>
              <a:t>O</a:t>
            </a:r>
            <a:r>
              <a:rPr sz="2400" b="1" spc="25" dirty="0">
                <a:solidFill>
                  <a:srgbClr val="FFFFFF"/>
                </a:solidFill>
                <a:latin typeface="+mj-lt"/>
                <a:cs typeface="Arial"/>
              </a:rPr>
              <a:t>ME</a:t>
            </a:r>
            <a:r>
              <a:rPr sz="2400" b="1" spc="15" dirty="0">
                <a:solidFill>
                  <a:srgbClr val="FFFFFF"/>
                </a:solidFill>
                <a:latin typeface="+mj-lt"/>
                <a:cs typeface="Arial"/>
              </a:rPr>
              <a:t>S</a:t>
            </a:r>
            <a:endParaRPr sz="2400" dirty="0">
              <a:latin typeface="+mj-lt"/>
              <a:cs typeface="Arial"/>
            </a:endParaRPr>
          </a:p>
          <a:p>
            <a:pPr marL="24130" marR="12700">
              <a:lnSpc>
                <a:spcPct val="100000"/>
              </a:lnSpc>
              <a:spcBef>
                <a:spcPts val="430"/>
              </a:spcBef>
            </a:pPr>
            <a:r>
              <a:rPr sz="1500" dirty="0">
                <a:solidFill>
                  <a:srgbClr val="FFFFFF"/>
                </a:solidFill>
                <a:latin typeface="+mj-lt"/>
                <a:cs typeface="Arial"/>
              </a:rPr>
              <a:t>Global</a:t>
            </a:r>
            <a:r>
              <a:rPr sz="1500" spc="-2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C</a:t>
            </a:r>
            <a:r>
              <a:rPr sz="1500" spc="-5" dirty="0">
                <a:solidFill>
                  <a:srgbClr val="FFFFFF"/>
                </a:solidFill>
                <a:latin typeface="+mj-lt"/>
                <a:cs typeface="Arial"/>
              </a:rPr>
              <a:t>l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assroom</a:t>
            </a:r>
            <a:r>
              <a:rPr sz="1500" spc="-3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holds</a:t>
            </a:r>
            <a:r>
              <a:rPr sz="1500" spc="-3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on</a:t>
            </a:r>
            <a:r>
              <a:rPr sz="1500" spc="-1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to</a:t>
            </a:r>
            <a:r>
              <a:rPr sz="1500" spc="-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hi</a:t>
            </a:r>
            <a:r>
              <a:rPr sz="1500" spc="-10" dirty="0">
                <a:solidFill>
                  <a:srgbClr val="FFFFFF"/>
                </a:solidFill>
                <a:latin typeface="+mj-lt"/>
                <a:cs typeface="Arial"/>
              </a:rPr>
              <a:t>g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h</a:t>
            </a:r>
            <a:r>
              <a:rPr sz="1500" spc="-1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st</a:t>
            </a:r>
            <a:r>
              <a:rPr sz="1500" spc="5" dirty="0">
                <a:solidFill>
                  <a:srgbClr val="FFFFFF"/>
                </a:solidFill>
                <a:latin typeface="+mj-lt"/>
                <a:cs typeface="Arial"/>
              </a:rPr>
              <a:t>a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ndards</a:t>
            </a:r>
            <a:r>
              <a:rPr sz="1500" spc="-3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of per</a:t>
            </a:r>
            <a:r>
              <a:rPr sz="1500" spc="5" dirty="0">
                <a:solidFill>
                  <a:srgbClr val="FFFFFF"/>
                </a:solidFill>
                <a:latin typeface="+mj-lt"/>
                <a:cs typeface="Arial"/>
              </a:rPr>
              <a:t>f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orm</a:t>
            </a:r>
            <a:r>
              <a:rPr sz="1500" spc="-10" dirty="0">
                <a:solidFill>
                  <a:srgbClr val="FFFFFF"/>
                </a:solidFill>
                <a:latin typeface="+mj-lt"/>
                <a:cs typeface="Arial"/>
              </a:rPr>
              <a:t>an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ce</a:t>
            </a:r>
            <a:r>
              <a:rPr sz="1500" spc="-4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at all</a:t>
            </a:r>
            <a:r>
              <a:rPr sz="1500" spc="-1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le</a:t>
            </a:r>
            <a:r>
              <a:rPr sz="1500" spc="-10" dirty="0">
                <a:solidFill>
                  <a:srgbClr val="FFFFFF"/>
                </a:solidFill>
                <a:latin typeface="+mj-lt"/>
                <a:cs typeface="Arial"/>
              </a:rPr>
              <a:t>v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els,</a:t>
            </a:r>
            <a:r>
              <a:rPr sz="1500" spc="-1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ensur</a:t>
            </a:r>
            <a:r>
              <a:rPr sz="1500" spc="-10" dirty="0">
                <a:solidFill>
                  <a:srgbClr val="FFFFFF"/>
                </a:solidFill>
                <a:latin typeface="+mj-lt"/>
                <a:cs typeface="Arial"/>
              </a:rPr>
              <a:t>i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ng</a:t>
            </a:r>
            <a:r>
              <a:rPr sz="1500" spc="-3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a</a:t>
            </a:r>
            <a:r>
              <a:rPr sz="1500" spc="-1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broader</a:t>
            </a:r>
            <a:r>
              <a:rPr sz="1500" spc="-4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and</a:t>
            </a:r>
            <a:r>
              <a:rPr sz="1500" spc="-2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bold</a:t>
            </a:r>
            <a:r>
              <a:rPr sz="1500" spc="-5" dirty="0">
                <a:solidFill>
                  <a:srgbClr val="FFFFFF"/>
                </a:solidFill>
                <a:latin typeface="+mj-lt"/>
                <a:cs typeface="Arial"/>
              </a:rPr>
              <a:t>e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r educati</a:t>
            </a:r>
            <a:r>
              <a:rPr sz="1500" spc="-10" dirty="0">
                <a:solidFill>
                  <a:srgbClr val="FFFFFF"/>
                </a:solidFill>
                <a:latin typeface="+mj-lt"/>
                <a:cs typeface="Arial"/>
              </a:rPr>
              <a:t>o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n</a:t>
            </a:r>
            <a:r>
              <a:rPr sz="1500" spc="-4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t</a:t>
            </a:r>
            <a:r>
              <a:rPr sz="1500" spc="5" dirty="0">
                <a:solidFill>
                  <a:srgbClr val="FFFFFF"/>
                </a:solidFill>
                <a:latin typeface="+mj-lt"/>
                <a:cs typeface="Arial"/>
              </a:rPr>
              <a:t>h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at 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Arial"/>
              </a:rPr>
              <a:t>e</a:t>
            </a:r>
            <a:r>
              <a:rPr sz="1500" b="1" spc="-20" dirty="0">
                <a:solidFill>
                  <a:srgbClr val="FFFFFF"/>
                </a:solidFill>
                <a:latin typeface="+mj-lt"/>
                <a:cs typeface="Arial"/>
              </a:rPr>
              <a:t>v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Arial"/>
              </a:rPr>
              <a:t>ery</a:t>
            </a:r>
            <a:r>
              <a:rPr sz="1500" b="1" spc="-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Arial"/>
              </a:rPr>
              <a:t>child deser</a:t>
            </a:r>
            <a:r>
              <a:rPr sz="1500" b="1" spc="-20" dirty="0">
                <a:solidFill>
                  <a:srgbClr val="FFFFFF"/>
                </a:solidFill>
                <a:latin typeface="+mj-lt"/>
                <a:cs typeface="Arial"/>
              </a:rPr>
              <a:t>v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Arial"/>
              </a:rPr>
              <a:t>es</a:t>
            </a:r>
            <a:r>
              <a:rPr sz="1500" b="1" spc="-2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Arial"/>
              </a:rPr>
              <a:t>and t</a:t>
            </a:r>
            <a:r>
              <a:rPr sz="1500" b="1" spc="-5" dirty="0">
                <a:solidFill>
                  <a:srgbClr val="FFFFFF"/>
                </a:solidFill>
                <a:latin typeface="+mj-lt"/>
                <a:cs typeface="Arial"/>
              </a:rPr>
              <a:t>h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Arial"/>
              </a:rPr>
              <a:t>at e</a:t>
            </a:r>
            <a:r>
              <a:rPr sz="1500" b="1" spc="-20" dirty="0">
                <a:solidFill>
                  <a:srgbClr val="FFFFFF"/>
                </a:solidFill>
                <a:latin typeface="+mj-lt"/>
                <a:cs typeface="Arial"/>
              </a:rPr>
              <a:t>v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Arial"/>
              </a:rPr>
              <a:t>ery parent</a:t>
            </a:r>
            <a:r>
              <a:rPr sz="1500" b="1" spc="-1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Arial"/>
              </a:rPr>
              <a:t>is</a:t>
            </a:r>
            <a:r>
              <a:rPr sz="1500" b="1" spc="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Arial"/>
              </a:rPr>
              <a:t>looking</a:t>
            </a:r>
            <a:r>
              <a:rPr sz="1500" b="1" spc="1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Arial"/>
              </a:rPr>
              <a:t>f</a:t>
            </a:r>
            <a:r>
              <a:rPr sz="1500" b="1" spc="-5" dirty="0">
                <a:solidFill>
                  <a:srgbClr val="FFFFFF"/>
                </a:solidFill>
                <a:latin typeface="+mj-lt"/>
                <a:cs typeface="Arial"/>
              </a:rPr>
              <a:t>o</a:t>
            </a:r>
            <a:r>
              <a:rPr sz="1500" b="1" spc="5" dirty="0">
                <a:solidFill>
                  <a:srgbClr val="FFFFFF"/>
                </a:solidFill>
                <a:latin typeface="+mj-lt"/>
                <a:cs typeface="Arial"/>
              </a:rPr>
              <a:t>r</a:t>
            </a:r>
            <a:r>
              <a:rPr sz="1500" spc="0" dirty="0">
                <a:solidFill>
                  <a:srgbClr val="FFFFFF"/>
                </a:solidFill>
                <a:latin typeface="+mj-lt"/>
                <a:cs typeface="Arial"/>
              </a:rPr>
              <a:t>.</a:t>
            </a:r>
            <a:endParaRPr sz="1500" dirty="0">
              <a:latin typeface="+mj-lt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02935" y="0"/>
            <a:ext cx="3941064" cy="5143499"/>
          </a:xfrm>
          <a:custGeom>
            <a:avLst/>
            <a:gdLst/>
            <a:ahLst/>
            <a:cxnLst/>
            <a:rect l="l" t="t" r="r" b="b"/>
            <a:pathLst>
              <a:path w="3941063" h="5143499">
                <a:moveTo>
                  <a:pt x="0" y="5143500"/>
                </a:moveTo>
                <a:lnTo>
                  <a:pt x="3941064" y="5143500"/>
                </a:lnTo>
                <a:lnTo>
                  <a:pt x="3941064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2935" y="0"/>
            <a:ext cx="3941063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0234499-DDF9-479D-977B-B58626EA078C}"/>
              </a:ext>
            </a:extLst>
          </p:cNvPr>
          <p:cNvSpPr/>
          <p:nvPr/>
        </p:nvSpPr>
        <p:spPr>
          <a:xfrm>
            <a:off x="868983" y="1968599"/>
            <a:ext cx="4084017" cy="3144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sz="1500" b="1" dirty="0">
                <a:solidFill>
                  <a:schemeClr val="bg1"/>
                </a:solidFill>
              </a:rPr>
              <a:t>This includes:</a:t>
            </a:r>
          </a:p>
          <a:p>
            <a:pPr marL="285750" indent="-28575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India’s best academic results</a:t>
            </a:r>
          </a:p>
          <a:p>
            <a:pPr marL="285750" indent="-28575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Conﬁdent, competent and caring children</a:t>
            </a:r>
          </a:p>
          <a:p>
            <a:pPr marL="285750" indent="-28575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Self-regulated and self-controlled, able to take care of themselves</a:t>
            </a:r>
          </a:p>
          <a:p>
            <a:pPr marL="285750" indent="-28575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Respectful, courteous and mannered</a:t>
            </a:r>
          </a:p>
          <a:p>
            <a:pPr marL="285750" indent="-28575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Independent thinkers</a:t>
            </a:r>
          </a:p>
          <a:p>
            <a:pPr marL="285750" indent="-28575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Team players and leaders</a:t>
            </a:r>
          </a:p>
          <a:p>
            <a:pPr marL="285750" indent="-28575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Creative and curious of a growth minds that enjoy taking on new challenges</a:t>
            </a:r>
          </a:p>
          <a:p>
            <a:pPr marL="285750" indent="-28575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World citizens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154" y="834389"/>
            <a:ext cx="2679954" cy="0"/>
          </a:xfrm>
          <a:custGeom>
            <a:avLst/>
            <a:gdLst/>
            <a:ahLst/>
            <a:cxnLst/>
            <a:rect l="l" t="t" r="r" b="b"/>
            <a:pathLst>
              <a:path w="2679954">
                <a:moveTo>
                  <a:pt x="0" y="0"/>
                </a:moveTo>
                <a:lnTo>
                  <a:pt x="2679954" y="0"/>
                </a:lnTo>
              </a:path>
            </a:pathLst>
          </a:custGeom>
          <a:ln w="38100">
            <a:solidFill>
              <a:srgbClr val="3A3D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15961" y="454533"/>
            <a:ext cx="817880" cy="46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1861</a:t>
            </a:r>
            <a:r>
              <a:rPr sz="950" spc="0" dirty="0">
                <a:solidFill>
                  <a:srgbClr val="373435"/>
                </a:solidFill>
                <a:latin typeface="Arial"/>
                <a:cs typeface="Arial"/>
              </a:rPr>
              <a:t>-</a:t>
            </a: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1</a:t>
            </a:r>
            <a:r>
              <a:rPr sz="950" spc="10" dirty="0">
                <a:solidFill>
                  <a:srgbClr val="373435"/>
                </a:solidFill>
                <a:latin typeface="Arial"/>
                <a:cs typeface="Arial"/>
              </a:rPr>
              <a:t>9</a:t>
            </a: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2</a:t>
            </a:r>
            <a:r>
              <a:rPr sz="950" spc="5" dirty="0">
                <a:solidFill>
                  <a:srgbClr val="373435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860"/>
              </a:lnSpc>
            </a:pP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Dr </a:t>
            </a:r>
            <a:r>
              <a:rPr sz="750" spc="-10" dirty="0">
                <a:solidFill>
                  <a:srgbClr val="373435"/>
                </a:solidFill>
                <a:latin typeface="Arial"/>
                <a:cs typeface="Arial"/>
              </a:rPr>
              <a:t>R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udo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lf</a:t>
            </a:r>
            <a:r>
              <a:rPr sz="750" spc="10" dirty="0">
                <a:solidFill>
                  <a:srgbClr val="373435"/>
                </a:solidFill>
                <a:latin typeface="Arial"/>
                <a:cs typeface="Arial"/>
              </a:rPr>
              <a:t> </a:t>
            </a:r>
            <a:r>
              <a:rPr sz="750" spc="-10" dirty="0">
                <a:solidFill>
                  <a:srgbClr val="373435"/>
                </a:solidFill>
                <a:latin typeface="Arial"/>
                <a:cs typeface="Arial"/>
              </a:rPr>
              <a:t>St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e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i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ne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r</a:t>
            </a:r>
            <a:endParaRPr sz="75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23"/>
              </a:spcBef>
            </a:pPr>
            <a:endParaRPr sz="500"/>
          </a:p>
          <a:p>
            <a:pPr marL="12700">
              <a:lnSpc>
                <a:spcPct val="100000"/>
              </a:lnSpc>
            </a:pPr>
            <a:r>
              <a:rPr sz="850" spc="35" dirty="0">
                <a:solidFill>
                  <a:srgbClr val="00AEEE"/>
                </a:solidFill>
                <a:latin typeface="Arial"/>
                <a:cs typeface="Arial"/>
              </a:rPr>
              <a:t>W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do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rf </a:t>
            </a:r>
            <a:r>
              <a:rPr sz="850" spc="-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ho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0628" y="1364996"/>
            <a:ext cx="2329815" cy="14516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1913</a:t>
            </a:r>
            <a:r>
              <a:rPr sz="950" spc="0" dirty="0">
                <a:solidFill>
                  <a:srgbClr val="373435"/>
                </a:solidFill>
                <a:latin typeface="Arial"/>
                <a:cs typeface="Arial"/>
              </a:rPr>
              <a:t>-</a:t>
            </a: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1</a:t>
            </a:r>
            <a:r>
              <a:rPr sz="950" spc="10" dirty="0">
                <a:solidFill>
                  <a:srgbClr val="373435"/>
                </a:solidFill>
                <a:latin typeface="Arial"/>
                <a:cs typeface="Arial"/>
              </a:rPr>
              <a:t>9</a:t>
            </a: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9</a:t>
            </a:r>
            <a:r>
              <a:rPr sz="950" spc="5" dirty="0">
                <a:solidFill>
                  <a:srgbClr val="373435"/>
                </a:solidFill>
                <a:latin typeface="Arial"/>
                <a:cs typeface="Arial"/>
              </a:rPr>
              <a:t>9</a:t>
            </a:r>
            <a:endParaRPr sz="950">
              <a:latin typeface="Arial"/>
              <a:cs typeface="Arial"/>
            </a:endParaRPr>
          </a:p>
          <a:p>
            <a:pPr marR="1663064" algn="ctr">
              <a:lnSpc>
                <a:spcPts val="860"/>
              </a:lnSpc>
            </a:pP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Dr </a:t>
            </a:r>
            <a:r>
              <a:rPr sz="750" spc="-10" dirty="0">
                <a:solidFill>
                  <a:srgbClr val="373435"/>
                </a:solidFill>
                <a:latin typeface="Arial"/>
                <a:cs typeface="Arial"/>
              </a:rPr>
              <a:t>B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en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j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a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min</a:t>
            </a:r>
            <a:endParaRPr sz="750">
              <a:latin typeface="Arial"/>
              <a:cs typeface="Arial"/>
            </a:endParaRPr>
          </a:p>
          <a:p>
            <a:pPr marL="325120">
              <a:lnSpc>
                <a:spcPct val="100000"/>
              </a:lnSpc>
            </a:pPr>
            <a:r>
              <a:rPr sz="750" spc="-10" dirty="0">
                <a:solidFill>
                  <a:srgbClr val="373435"/>
                </a:solidFill>
                <a:latin typeface="Arial"/>
                <a:cs typeface="Arial"/>
              </a:rPr>
              <a:t>B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l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oo</a:t>
            </a:r>
            <a:r>
              <a:rPr sz="750" spc="-10" dirty="0">
                <a:solidFill>
                  <a:srgbClr val="373435"/>
                </a:solidFill>
                <a:latin typeface="Arial"/>
                <a:cs typeface="Arial"/>
              </a:rPr>
              <a:t>m</a:t>
            </a:r>
            <a:endParaRPr sz="750">
              <a:latin typeface="Arial"/>
              <a:cs typeface="Arial"/>
            </a:endParaRPr>
          </a:p>
          <a:p>
            <a:pPr marR="1593215" algn="ctr">
              <a:lnSpc>
                <a:spcPct val="100000"/>
              </a:lnSpc>
              <a:spcBef>
                <a:spcPts val="425"/>
              </a:spcBef>
            </a:pPr>
            <a:r>
              <a:rPr sz="850" spc="-5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ogn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iti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v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  <a:p>
            <a:pPr marL="53340" marR="1736725" indent="226695">
              <a:lnSpc>
                <a:spcPts val="1010"/>
              </a:lnSpc>
              <a:spcBef>
                <a:spcPts val="15"/>
              </a:spcBef>
            </a:pP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Leve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ls 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f</a:t>
            </a:r>
            <a:r>
              <a:rPr sz="850" spc="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Lea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n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i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n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  <a:p>
            <a:pPr>
              <a:lnSpc>
                <a:spcPts val="1100"/>
              </a:lnSpc>
              <a:spcBef>
                <a:spcPts val="6"/>
              </a:spcBef>
            </a:pPr>
            <a:endParaRPr sz="1100"/>
          </a:p>
          <a:p>
            <a:pPr marL="1272540">
              <a:lnSpc>
                <a:spcPct val="100000"/>
              </a:lnSpc>
            </a:pP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194</a:t>
            </a:r>
            <a:r>
              <a:rPr sz="950" spc="0" dirty="0">
                <a:solidFill>
                  <a:srgbClr val="373435"/>
                </a:solidFill>
                <a:latin typeface="Arial"/>
                <a:cs typeface="Arial"/>
              </a:rPr>
              <a:t>6-Pr</a:t>
            </a: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e</a:t>
            </a:r>
            <a:r>
              <a:rPr sz="950" spc="0" dirty="0">
                <a:solidFill>
                  <a:srgbClr val="373435"/>
                </a:solidFill>
                <a:latin typeface="Arial"/>
                <a:cs typeface="Arial"/>
              </a:rPr>
              <a:t>s</a:t>
            </a: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en</a:t>
            </a:r>
            <a:r>
              <a:rPr sz="950" spc="0" dirty="0">
                <a:solidFill>
                  <a:srgbClr val="373435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  <a:p>
            <a:pPr marL="1272540">
              <a:lnSpc>
                <a:spcPts val="810"/>
              </a:lnSpc>
            </a:pPr>
            <a:r>
              <a:rPr sz="750" spc="-10" dirty="0">
                <a:solidFill>
                  <a:srgbClr val="373435"/>
                </a:solidFill>
                <a:latin typeface="Arial"/>
                <a:cs typeface="Arial"/>
              </a:rPr>
              <a:t>P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r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o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f</a:t>
            </a:r>
            <a:r>
              <a:rPr sz="750" spc="10" dirty="0">
                <a:solidFill>
                  <a:srgbClr val="373435"/>
                </a:solidFill>
                <a:latin typeface="Arial"/>
                <a:cs typeface="Arial"/>
              </a:rPr>
              <a:t> </a:t>
            </a:r>
            <a:r>
              <a:rPr sz="750" spc="-10" dirty="0">
                <a:solidFill>
                  <a:srgbClr val="373435"/>
                </a:solidFill>
                <a:latin typeface="Arial"/>
                <a:cs typeface="Arial"/>
              </a:rPr>
              <a:t>H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o</a:t>
            </a:r>
            <a:r>
              <a:rPr sz="750" spc="-35" dirty="0">
                <a:solidFill>
                  <a:srgbClr val="373435"/>
                </a:solidFill>
                <a:latin typeface="Arial"/>
                <a:cs typeface="Arial"/>
              </a:rPr>
              <a:t>w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a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rd</a:t>
            </a:r>
            <a:r>
              <a:rPr sz="750" spc="35" dirty="0">
                <a:solidFill>
                  <a:srgbClr val="373435"/>
                </a:solidFill>
                <a:latin typeface="Arial"/>
                <a:cs typeface="Arial"/>
              </a:rPr>
              <a:t> 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Ga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r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dne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r</a:t>
            </a:r>
            <a:endParaRPr sz="750">
              <a:latin typeface="Arial"/>
              <a:cs typeface="Arial"/>
            </a:endParaRPr>
          </a:p>
          <a:p>
            <a:pPr marL="1272540">
              <a:lnSpc>
                <a:spcPts val="690"/>
              </a:lnSpc>
            </a:pPr>
            <a:r>
              <a:rPr sz="600" spc="15" dirty="0">
                <a:solidFill>
                  <a:srgbClr val="373435"/>
                </a:solidFill>
                <a:latin typeface="Arial"/>
                <a:cs typeface="Arial"/>
              </a:rPr>
              <a:t>P</a:t>
            </a:r>
            <a:r>
              <a:rPr sz="600" spc="10" dirty="0">
                <a:solidFill>
                  <a:srgbClr val="373435"/>
                </a:solidFill>
                <a:latin typeface="Arial"/>
                <a:cs typeface="Arial"/>
              </a:rPr>
              <a:t>rof </a:t>
            </a:r>
            <a:r>
              <a:rPr sz="600" spc="20" dirty="0">
                <a:solidFill>
                  <a:srgbClr val="373435"/>
                </a:solidFill>
                <a:latin typeface="Arial"/>
                <a:cs typeface="Arial"/>
              </a:rPr>
              <a:t>H</a:t>
            </a:r>
            <a:r>
              <a:rPr sz="600" spc="10" dirty="0">
                <a:solidFill>
                  <a:srgbClr val="373435"/>
                </a:solidFill>
                <a:latin typeface="Arial"/>
                <a:cs typeface="Arial"/>
              </a:rPr>
              <a:t>ar</a:t>
            </a:r>
            <a:r>
              <a:rPr sz="600" spc="20" dirty="0">
                <a:solidFill>
                  <a:srgbClr val="373435"/>
                </a:solidFill>
                <a:latin typeface="Arial"/>
                <a:cs typeface="Arial"/>
              </a:rPr>
              <a:t>v</a:t>
            </a:r>
            <a:r>
              <a:rPr sz="600" spc="10" dirty="0">
                <a:solidFill>
                  <a:srgbClr val="373435"/>
                </a:solidFill>
                <a:latin typeface="Arial"/>
                <a:cs typeface="Arial"/>
              </a:rPr>
              <a:t>a</a:t>
            </a:r>
            <a:r>
              <a:rPr sz="600" spc="15" dirty="0">
                <a:solidFill>
                  <a:srgbClr val="373435"/>
                </a:solidFill>
                <a:latin typeface="Arial"/>
                <a:cs typeface="Arial"/>
              </a:rPr>
              <a:t>rd </a:t>
            </a:r>
            <a:r>
              <a:rPr sz="600" spc="20" dirty="0">
                <a:solidFill>
                  <a:srgbClr val="373435"/>
                </a:solidFill>
                <a:latin typeface="Arial"/>
                <a:cs typeface="Arial"/>
              </a:rPr>
              <a:t>U</a:t>
            </a:r>
            <a:r>
              <a:rPr sz="600" spc="0" dirty="0">
                <a:solidFill>
                  <a:srgbClr val="373435"/>
                </a:solidFill>
                <a:latin typeface="Arial"/>
                <a:cs typeface="Arial"/>
              </a:rPr>
              <a:t>n</a:t>
            </a:r>
            <a:r>
              <a:rPr sz="600" spc="-5" dirty="0">
                <a:solidFill>
                  <a:srgbClr val="373435"/>
                </a:solidFill>
                <a:latin typeface="Arial"/>
                <a:cs typeface="Arial"/>
              </a:rPr>
              <a:t>i</a:t>
            </a:r>
            <a:r>
              <a:rPr sz="600" spc="20" dirty="0">
                <a:solidFill>
                  <a:srgbClr val="373435"/>
                </a:solidFill>
                <a:latin typeface="Arial"/>
                <a:cs typeface="Arial"/>
              </a:rPr>
              <a:t>v</a:t>
            </a:r>
            <a:r>
              <a:rPr sz="600" spc="10" dirty="0">
                <a:solidFill>
                  <a:srgbClr val="373435"/>
                </a:solidFill>
                <a:latin typeface="Arial"/>
                <a:cs typeface="Arial"/>
              </a:rPr>
              <a:t>er</a:t>
            </a:r>
            <a:r>
              <a:rPr sz="600" spc="20" dirty="0">
                <a:solidFill>
                  <a:srgbClr val="373435"/>
                </a:solidFill>
                <a:latin typeface="Arial"/>
                <a:cs typeface="Arial"/>
              </a:rPr>
              <a:t>s</a:t>
            </a:r>
            <a:r>
              <a:rPr sz="600" spc="-5" dirty="0">
                <a:solidFill>
                  <a:srgbClr val="373435"/>
                </a:solidFill>
                <a:latin typeface="Arial"/>
                <a:cs typeface="Arial"/>
              </a:rPr>
              <a:t>i</a:t>
            </a:r>
            <a:r>
              <a:rPr sz="600" spc="10" dirty="0">
                <a:solidFill>
                  <a:srgbClr val="373435"/>
                </a:solidFill>
                <a:latin typeface="Arial"/>
                <a:cs typeface="Arial"/>
              </a:rPr>
              <a:t>t</a:t>
            </a:r>
            <a:r>
              <a:rPr sz="600" spc="-5" dirty="0">
                <a:solidFill>
                  <a:srgbClr val="373435"/>
                </a:solidFill>
                <a:latin typeface="Arial"/>
                <a:cs typeface="Arial"/>
              </a:rPr>
              <a:t>y</a:t>
            </a:r>
            <a:r>
              <a:rPr sz="600" spc="10" dirty="0">
                <a:solidFill>
                  <a:srgbClr val="373435"/>
                </a:solidFill>
                <a:latin typeface="Arial"/>
                <a:cs typeface="Arial"/>
              </a:rPr>
              <a:t>,</a:t>
            </a:r>
            <a:r>
              <a:rPr sz="600" spc="50" dirty="0">
                <a:solidFill>
                  <a:srgbClr val="373435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373435"/>
                </a:solidFill>
                <a:latin typeface="Arial"/>
                <a:cs typeface="Arial"/>
              </a:rPr>
              <a:t>U</a:t>
            </a:r>
            <a:r>
              <a:rPr sz="600" spc="15" dirty="0">
                <a:solidFill>
                  <a:srgbClr val="373435"/>
                </a:solidFill>
                <a:latin typeface="Arial"/>
                <a:cs typeface="Arial"/>
              </a:rPr>
              <a:t>S</a:t>
            </a:r>
            <a:r>
              <a:rPr sz="600" spc="20" dirty="0">
                <a:solidFill>
                  <a:srgbClr val="373435"/>
                </a:solidFill>
                <a:latin typeface="Arial"/>
                <a:cs typeface="Arial"/>
              </a:rPr>
              <a:t>A</a:t>
            </a:r>
            <a:endParaRPr sz="600">
              <a:latin typeface="Arial"/>
              <a:cs typeface="Arial"/>
            </a:endParaRPr>
          </a:p>
          <a:p>
            <a:pPr marL="1272540">
              <a:lnSpc>
                <a:spcPct val="100000"/>
              </a:lnSpc>
              <a:spcBef>
                <a:spcPts val="180"/>
              </a:spcBef>
            </a:pPr>
            <a:r>
              <a:rPr sz="850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u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lti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le  I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n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lli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gen</a:t>
            </a:r>
            <a:r>
              <a:rPr sz="850" spc="5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endParaRPr sz="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1935" y="4145584"/>
            <a:ext cx="909955" cy="7258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373435"/>
                </a:solidFill>
                <a:latin typeface="Arial"/>
                <a:cs typeface="Arial"/>
              </a:rPr>
              <a:t>Author</a:t>
            </a:r>
            <a:endParaRPr sz="900">
              <a:latin typeface="Arial"/>
              <a:cs typeface="Arial"/>
            </a:endParaRPr>
          </a:p>
          <a:p>
            <a:pPr marL="12700" marR="218440">
              <a:lnSpc>
                <a:spcPct val="88100"/>
              </a:lnSpc>
              <a:spcBef>
                <a:spcPts val="200"/>
              </a:spcBef>
            </a:pPr>
            <a:r>
              <a:rPr sz="700" spc="-5" dirty="0">
                <a:solidFill>
                  <a:srgbClr val="373435"/>
                </a:solidFill>
                <a:latin typeface="Arial"/>
                <a:cs typeface="Arial"/>
              </a:rPr>
              <a:t>Dr</a:t>
            </a:r>
            <a:r>
              <a:rPr sz="700" spc="5" dirty="0">
                <a:solidFill>
                  <a:srgbClr val="373435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73435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373435"/>
                </a:solidFill>
                <a:latin typeface="Arial"/>
                <a:cs typeface="Arial"/>
              </a:rPr>
              <a:t>un</a:t>
            </a:r>
            <a:r>
              <a:rPr sz="700" spc="-5" dirty="0">
                <a:solidFill>
                  <a:srgbClr val="373435"/>
                </a:solidFill>
                <a:latin typeface="Arial"/>
                <a:cs typeface="Arial"/>
              </a:rPr>
              <a:t>ita</a:t>
            </a:r>
            <a:r>
              <a:rPr sz="700" spc="5" dirty="0">
                <a:solidFill>
                  <a:srgbClr val="373435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373435"/>
                </a:solidFill>
                <a:latin typeface="Arial"/>
                <a:cs typeface="Arial"/>
              </a:rPr>
              <a:t>Gandh</a:t>
            </a:r>
            <a:r>
              <a:rPr sz="700" spc="-5" dirty="0">
                <a:solidFill>
                  <a:srgbClr val="373435"/>
                </a:solidFill>
                <a:latin typeface="Arial"/>
                <a:cs typeface="Arial"/>
              </a:rPr>
              <a:t>i </a:t>
            </a:r>
            <a:r>
              <a:rPr sz="600" spc="-5" dirty="0">
                <a:solidFill>
                  <a:srgbClr val="373435"/>
                </a:solidFill>
                <a:latin typeface="Arial"/>
                <a:cs typeface="Arial"/>
              </a:rPr>
              <a:t>Innovator,</a:t>
            </a:r>
            <a:r>
              <a:rPr sz="600" spc="-25" dirty="0">
                <a:solidFill>
                  <a:srgbClr val="373435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373435"/>
                </a:solidFill>
                <a:latin typeface="Arial"/>
                <a:cs typeface="Arial"/>
              </a:rPr>
              <a:t>A</a:t>
            </a:r>
            <a:r>
              <a:rPr sz="600" spc="0" dirty="0">
                <a:solidFill>
                  <a:srgbClr val="373435"/>
                </a:solidFill>
                <a:latin typeface="Arial"/>
                <a:cs typeface="Arial"/>
              </a:rPr>
              <a:t>uthor </a:t>
            </a:r>
            <a:r>
              <a:rPr sz="600" spc="-5" dirty="0">
                <a:solidFill>
                  <a:srgbClr val="373435"/>
                </a:solidFill>
                <a:latin typeface="Arial"/>
                <a:cs typeface="Arial"/>
              </a:rPr>
              <a:t>A</a:t>
            </a:r>
            <a:r>
              <a:rPr sz="600" spc="10" dirty="0">
                <a:solidFill>
                  <a:srgbClr val="373435"/>
                </a:solidFill>
                <a:latin typeface="Arial"/>
                <a:cs typeface="Arial"/>
              </a:rPr>
              <a:t>l</a:t>
            </a:r>
            <a:r>
              <a:rPr sz="600" spc="0" dirty="0">
                <a:solidFill>
                  <a:srgbClr val="373435"/>
                </a:solidFill>
                <a:latin typeface="Arial"/>
                <a:cs typeface="Arial"/>
              </a:rPr>
              <a:t>u</a:t>
            </a:r>
            <a:r>
              <a:rPr sz="600" spc="-20" dirty="0">
                <a:solidFill>
                  <a:srgbClr val="373435"/>
                </a:solidFill>
                <a:latin typeface="Arial"/>
                <a:cs typeface="Arial"/>
              </a:rPr>
              <a:t>m</a:t>
            </a:r>
            <a:r>
              <a:rPr sz="600" spc="0" dirty="0">
                <a:solidFill>
                  <a:srgbClr val="373435"/>
                </a:solidFill>
                <a:latin typeface="Arial"/>
                <a:cs typeface="Arial"/>
              </a:rPr>
              <a:t>na,</a:t>
            </a:r>
            <a:r>
              <a:rPr sz="600" spc="10" dirty="0">
                <a:solidFill>
                  <a:srgbClr val="373435"/>
                </a:solidFill>
                <a:latin typeface="Arial"/>
                <a:cs typeface="Arial"/>
              </a:rPr>
              <a:t> </a:t>
            </a:r>
            <a:r>
              <a:rPr sz="600" spc="0" dirty="0">
                <a:solidFill>
                  <a:srgbClr val="373435"/>
                </a:solidFill>
                <a:latin typeface="Arial"/>
                <a:cs typeface="Arial"/>
              </a:rPr>
              <a:t>Ca</a:t>
            </a:r>
            <a:r>
              <a:rPr sz="600" spc="-20" dirty="0">
                <a:solidFill>
                  <a:srgbClr val="373435"/>
                </a:solidFill>
                <a:latin typeface="Arial"/>
                <a:cs typeface="Arial"/>
              </a:rPr>
              <a:t>m</a:t>
            </a:r>
            <a:r>
              <a:rPr sz="600" spc="0" dirty="0">
                <a:solidFill>
                  <a:srgbClr val="373435"/>
                </a:solidFill>
                <a:latin typeface="Arial"/>
                <a:cs typeface="Arial"/>
              </a:rPr>
              <a:t>br</a:t>
            </a:r>
            <a:r>
              <a:rPr sz="600" spc="10" dirty="0">
                <a:solidFill>
                  <a:srgbClr val="373435"/>
                </a:solidFill>
                <a:latin typeface="Arial"/>
                <a:cs typeface="Arial"/>
              </a:rPr>
              <a:t>i</a:t>
            </a:r>
            <a:r>
              <a:rPr sz="600" spc="0" dirty="0">
                <a:solidFill>
                  <a:srgbClr val="373435"/>
                </a:solidFill>
                <a:latin typeface="Arial"/>
                <a:cs typeface="Arial"/>
              </a:rPr>
              <a:t>dge Un</a:t>
            </a:r>
            <a:r>
              <a:rPr sz="600" spc="10" dirty="0">
                <a:solidFill>
                  <a:srgbClr val="373435"/>
                </a:solidFill>
                <a:latin typeface="Arial"/>
                <a:cs typeface="Arial"/>
              </a:rPr>
              <a:t>i</a:t>
            </a:r>
            <a:r>
              <a:rPr sz="600" spc="0" dirty="0">
                <a:solidFill>
                  <a:srgbClr val="373435"/>
                </a:solidFill>
                <a:latin typeface="Arial"/>
                <a:cs typeface="Arial"/>
              </a:rPr>
              <a:t>vers</a:t>
            </a:r>
            <a:r>
              <a:rPr sz="600" spc="10" dirty="0">
                <a:solidFill>
                  <a:srgbClr val="373435"/>
                </a:solidFill>
                <a:latin typeface="Arial"/>
                <a:cs typeface="Arial"/>
              </a:rPr>
              <a:t>i</a:t>
            </a:r>
            <a:r>
              <a:rPr sz="600" spc="0" dirty="0">
                <a:solidFill>
                  <a:srgbClr val="373435"/>
                </a:solidFill>
                <a:latin typeface="Arial"/>
                <a:cs typeface="Arial"/>
              </a:rPr>
              <a:t>ty,</a:t>
            </a:r>
            <a:r>
              <a:rPr sz="600" spc="-25" dirty="0">
                <a:solidFill>
                  <a:srgbClr val="373435"/>
                </a:solidFill>
                <a:latin typeface="Arial"/>
                <a:cs typeface="Arial"/>
              </a:rPr>
              <a:t> </a:t>
            </a:r>
            <a:r>
              <a:rPr sz="600" spc="0" dirty="0">
                <a:solidFill>
                  <a:srgbClr val="373435"/>
                </a:solidFill>
                <a:latin typeface="Arial"/>
                <a:cs typeface="Arial"/>
              </a:rPr>
              <a:t>UK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795"/>
              </a:lnSpc>
            </a:pPr>
            <a:r>
              <a:rPr sz="800" dirty="0">
                <a:solidFill>
                  <a:srgbClr val="00AEEE"/>
                </a:solidFill>
                <a:latin typeface="Arial"/>
                <a:cs typeface="Arial"/>
              </a:rPr>
              <a:t>Vi</a:t>
            </a:r>
            <a:r>
              <a:rPr sz="800" spc="5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r>
              <a:rPr sz="800" spc="0" dirty="0">
                <a:solidFill>
                  <a:srgbClr val="00AEEE"/>
                </a:solidFill>
                <a:latin typeface="Arial"/>
                <a:cs typeface="Arial"/>
              </a:rPr>
              <a:t>io</a:t>
            </a:r>
            <a:r>
              <a:rPr sz="800" spc="-5" dirty="0">
                <a:solidFill>
                  <a:srgbClr val="00AEEE"/>
                </a:solidFill>
                <a:latin typeface="Arial"/>
                <a:cs typeface="Arial"/>
              </a:rPr>
              <a:t>nar</a:t>
            </a:r>
            <a:r>
              <a:rPr sz="800" spc="0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800" spc="-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800" spc="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800" spc="-5" dirty="0">
                <a:solidFill>
                  <a:srgbClr val="00AEEE"/>
                </a:solidFill>
                <a:latin typeface="Arial"/>
                <a:cs typeface="Arial"/>
              </a:rPr>
              <a:t>du</a:t>
            </a:r>
            <a:r>
              <a:rPr sz="800" spc="0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800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800" spc="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800" spc="-5" dirty="0">
                <a:solidFill>
                  <a:srgbClr val="00AEEE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00AEEE"/>
                </a:solidFill>
                <a:latin typeface="Arial"/>
                <a:cs typeface="Arial"/>
              </a:rPr>
              <a:t>,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00"/>
              </a:lnSpc>
            </a:pPr>
            <a:r>
              <a:rPr sz="800" spc="-5" dirty="0">
                <a:solidFill>
                  <a:srgbClr val="00AEEE"/>
                </a:solidFill>
                <a:latin typeface="Arial"/>
                <a:cs typeface="Arial"/>
              </a:rPr>
              <a:t>Re</a:t>
            </a:r>
            <a:r>
              <a:rPr sz="800" spc="0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r>
              <a:rPr sz="800" spc="-5" dirty="0">
                <a:solidFill>
                  <a:srgbClr val="00AEEE"/>
                </a:solidFill>
                <a:latin typeface="Arial"/>
                <a:cs typeface="Arial"/>
              </a:rPr>
              <a:t>ear</a:t>
            </a:r>
            <a:r>
              <a:rPr sz="800" spc="0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800" spc="-5" dirty="0">
                <a:solidFill>
                  <a:srgbClr val="00AEEE"/>
                </a:solidFill>
                <a:latin typeface="Arial"/>
                <a:cs typeface="Arial"/>
              </a:rPr>
              <a:t>he</a:t>
            </a:r>
            <a:r>
              <a:rPr sz="800" spc="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42303" y="153923"/>
            <a:ext cx="928116" cy="1092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1061" y="116586"/>
            <a:ext cx="991742" cy="1170304"/>
          </a:xfrm>
          <a:custGeom>
            <a:avLst/>
            <a:gdLst/>
            <a:ahLst/>
            <a:cxnLst/>
            <a:rect l="l" t="t" r="r" b="b"/>
            <a:pathLst>
              <a:path w="991742" h="1170304">
                <a:moveTo>
                  <a:pt x="495935" y="0"/>
                </a:moveTo>
                <a:lnTo>
                  <a:pt x="743838" y="146303"/>
                </a:lnTo>
                <a:lnTo>
                  <a:pt x="991742" y="292608"/>
                </a:lnTo>
                <a:lnTo>
                  <a:pt x="991742" y="585215"/>
                </a:lnTo>
                <a:lnTo>
                  <a:pt x="991742" y="877824"/>
                </a:lnTo>
                <a:lnTo>
                  <a:pt x="743838" y="1024001"/>
                </a:lnTo>
                <a:lnTo>
                  <a:pt x="495935" y="1170304"/>
                </a:lnTo>
                <a:lnTo>
                  <a:pt x="247903" y="1024001"/>
                </a:lnTo>
                <a:lnTo>
                  <a:pt x="0" y="877824"/>
                </a:lnTo>
                <a:lnTo>
                  <a:pt x="0" y="585215"/>
                </a:lnTo>
                <a:lnTo>
                  <a:pt x="0" y="292608"/>
                </a:lnTo>
                <a:lnTo>
                  <a:pt x="247903" y="146303"/>
                </a:lnTo>
                <a:lnTo>
                  <a:pt x="495935" y="0"/>
                </a:lnTo>
                <a:close/>
              </a:path>
            </a:pathLst>
          </a:custGeom>
          <a:ln w="25908">
            <a:solidFill>
              <a:srgbClr val="4DC7F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68083" y="1082039"/>
            <a:ext cx="938783" cy="1106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6842" y="1046225"/>
            <a:ext cx="1002283" cy="1180719"/>
          </a:xfrm>
          <a:custGeom>
            <a:avLst/>
            <a:gdLst/>
            <a:ahLst/>
            <a:cxnLst/>
            <a:rect l="l" t="t" r="r" b="b"/>
            <a:pathLst>
              <a:path w="1002283" h="1180719">
                <a:moveTo>
                  <a:pt x="501141" y="0"/>
                </a:moveTo>
                <a:lnTo>
                  <a:pt x="751712" y="147574"/>
                </a:lnTo>
                <a:lnTo>
                  <a:pt x="1002283" y="295148"/>
                </a:lnTo>
                <a:lnTo>
                  <a:pt x="1002283" y="590423"/>
                </a:lnTo>
                <a:lnTo>
                  <a:pt x="1002283" y="885571"/>
                </a:lnTo>
                <a:lnTo>
                  <a:pt x="751712" y="1033144"/>
                </a:lnTo>
                <a:lnTo>
                  <a:pt x="501141" y="1180719"/>
                </a:lnTo>
                <a:lnTo>
                  <a:pt x="250571" y="1033144"/>
                </a:lnTo>
                <a:lnTo>
                  <a:pt x="0" y="885571"/>
                </a:lnTo>
                <a:lnTo>
                  <a:pt x="0" y="590423"/>
                </a:lnTo>
                <a:lnTo>
                  <a:pt x="0" y="295148"/>
                </a:lnTo>
                <a:lnTo>
                  <a:pt x="250571" y="147574"/>
                </a:lnTo>
                <a:lnTo>
                  <a:pt x="501141" y="0"/>
                </a:lnTo>
                <a:close/>
              </a:path>
            </a:pathLst>
          </a:custGeom>
          <a:ln w="25908">
            <a:solidFill>
              <a:srgbClr val="4DC7F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60211" y="3280917"/>
            <a:ext cx="875030" cy="5886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1940">
              <a:lnSpc>
                <a:spcPct val="100000"/>
              </a:lnSpc>
            </a:pP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1870</a:t>
            </a:r>
            <a:r>
              <a:rPr sz="950" spc="0" dirty="0">
                <a:solidFill>
                  <a:srgbClr val="373435"/>
                </a:solidFill>
                <a:latin typeface="Arial"/>
                <a:cs typeface="Arial"/>
              </a:rPr>
              <a:t>-</a:t>
            </a: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1</a:t>
            </a:r>
            <a:r>
              <a:rPr sz="950" spc="10" dirty="0">
                <a:solidFill>
                  <a:srgbClr val="373435"/>
                </a:solidFill>
                <a:latin typeface="Arial"/>
                <a:cs typeface="Arial"/>
              </a:rPr>
              <a:t>9</a:t>
            </a:r>
            <a:r>
              <a:rPr sz="950" spc="-5" dirty="0">
                <a:solidFill>
                  <a:srgbClr val="373435"/>
                </a:solidFill>
                <a:latin typeface="Arial"/>
                <a:cs typeface="Arial"/>
              </a:rPr>
              <a:t>5</a:t>
            </a:r>
            <a:r>
              <a:rPr sz="950" spc="5" dirty="0">
                <a:solidFill>
                  <a:srgbClr val="373435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860"/>
              </a:lnSpc>
            </a:pP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Dr </a:t>
            </a:r>
            <a:r>
              <a:rPr sz="750" spc="-20" dirty="0">
                <a:solidFill>
                  <a:srgbClr val="373435"/>
                </a:solidFill>
                <a:latin typeface="Arial"/>
                <a:cs typeface="Arial"/>
              </a:rPr>
              <a:t>M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a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ria</a:t>
            </a:r>
            <a:r>
              <a:rPr sz="750" spc="10" dirty="0">
                <a:solidFill>
                  <a:srgbClr val="373435"/>
                </a:solidFill>
                <a:latin typeface="Arial"/>
                <a:cs typeface="Arial"/>
              </a:rPr>
              <a:t> </a:t>
            </a:r>
            <a:r>
              <a:rPr sz="750" spc="-20" dirty="0">
                <a:solidFill>
                  <a:srgbClr val="373435"/>
                </a:solidFill>
                <a:latin typeface="Arial"/>
                <a:cs typeface="Arial"/>
              </a:rPr>
              <a:t>M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on</a:t>
            </a:r>
            <a:r>
              <a:rPr sz="750" spc="-10" dirty="0">
                <a:solidFill>
                  <a:srgbClr val="373435"/>
                </a:solidFill>
                <a:latin typeface="Arial"/>
                <a:cs typeface="Arial"/>
              </a:rPr>
              <a:t>t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e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ss</a:t>
            </a:r>
            <a:r>
              <a:rPr sz="750" spc="-15" dirty="0">
                <a:solidFill>
                  <a:srgbClr val="373435"/>
                </a:solidFill>
                <a:latin typeface="Arial"/>
                <a:cs typeface="Arial"/>
              </a:rPr>
              <a:t>o</a:t>
            </a:r>
            <a:r>
              <a:rPr sz="750" spc="-5" dirty="0">
                <a:solidFill>
                  <a:srgbClr val="373435"/>
                </a:solidFill>
                <a:latin typeface="Arial"/>
                <a:cs typeface="Arial"/>
              </a:rPr>
              <a:t>ri</a:t>
            </a:r>
            <a:endParaRPr sz="75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24"/>
              </a:spcBef>
            </a:pPr>
            <a:endParaRPr sz="500"/>
          </a:p>
          <a:p>
            <a:pPr marL="332740">
              <a:lnSpc>
                <a:spcPct val="100000"/>
              </a:lnSpc>
            </a:pPr>
            <a:r>
              <a:rPr sz="850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on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850" spc="5" dirty="0">
                <a:solidFill>
                  <a:srgbClr val="00AEEE"/>
                </a:solidFill>
                <a:latin typeface="Arial"/>
                <a:cs typeface="Arial"/>
              </a:rPr>
              <a:t>ss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ri</a:t>
            </a:r>
            <a:endParaRPr sz="850">
              <a:latin typeface="Arial"/>
              <a:cs typeface="Arial"/>
            </a:endParaRPr>
          </a:p>
          <a:p>
            <a:pPr marL="502920">
              <a:lnSpc>
                <a:spcPts val="994"/>
              </a:lnSpc>
            </a:pPr>
            <a:r>
              <a:rPr sz="850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850" spc="-10" dirty="0">
                <a:solidFill>
                  <a:srgbClr val="00AEEE"/>
                </a:solidFill>
                <a:latin typeface="Arial"/>
                <a:cs typeface="Arial"/>
              </a:rPr>
              <a:t>ho</a:t>
            </a:r>
            <a:r>
              <a:rPr sz="850" spc="0" dirty="0">
                <a:solidFill>
                  <a:srgbClr val="00AEEE"/>
                </a:solidFill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74180" y="2987039"/>
            <a:ext cx="918972" cy="1083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42938" y="2951226"/>
            <a:ext cx="982852" cy="1158227"/>
          </a:xfrm>
          <a:custGeom>
            <a:avLst/>
            <a:gdLst/>
            <a:ahLst/>
            <a:cxnLst/>
            <a:rect l="l" t="t" r="r" b="b"/>
            <a:pathLst>
              <a:path w="982852" h="1158227">
                <a:moveTo>
                  <a:pt x="491489" y="0"/>
                </a:moveTo>
                <a:lnTo>
                  <a:pt x="737234" y="144780"/>
                </a:lnTo>
                <a:lnTo>
                  <a:pt x="982852" y="289560"/>
                </a:lnTo>
                <a:lnTo>
                  <a:pt x="982852" y="579120"/>
                </a:lnTo>
                <a:lnTo>
                  <a:pt x="982852" y="868680"/>
                </a:lnTo>
                <a:lnTo>
                  <a:pt x="737234" y="1013460"/>
                </a:lnTo>
                <a:lnTo>
                  <a:pt x="491489" y="1158227"/>
                </a:lnTo>
                <a:lnTo>
                  <a:pt x="245744" y="1013460"/>
                </a:lnTo>
                <a:lnTo>
                  <a:pt x="0" y="868680"/>
                </a:lnTo>
                <a:lnTo>
                  <a:pt x="0" y="579120"/>
                </a:lnTo>
                <a:lnTo>
                  <a:pt x="0" y="289560"/>
                </a:lnTo>
                <a:lnTo>
                  <a:pt x="245744" y="144780"/>
                </a:lnTo>
                <a:lnTo>
                  <a:pt x="491489" y="0"/>
                </a:lnTo>
                <a:close/>
              </a:path>
            </a:pathLst>
          </a:custGeom>
          <a:ln w="25908">
            <a:solidFill>
              <a:srgbClr val="4DC7F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3159" y="2029967"/>
            <a:ext cx="938784" cy="1106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00394" y="1991105"/>
            <a:ext cx="1005331" cy="1185291"/>
          </a:xfrm>
          <a:custGeom>
            <a:avLst/>
            <a:gdLst/>
            <a:ahLst/>
            <a:cxnLst/>
            <a:rect l="l" t="t" r="r" b="b"/>
            <a:pathLst>
              <a:path w="1005331" h="1185291">
                <a:moveTo>
                  <a:pt x="502665" y="0"/>
                </a:moveTo>
                <a:lnTo>
                  <a:pt x="753999" y="148208"/>
                </a:lnTo>
                <a:lnTo>
                  <a:pt x="1005331" y="296291"/>
                </a:lnTo>
                <a:lnTo>
                  <a:pt x="1005331" y="592708"/>
                </a:lnTo>
                <a:lnTo>
                  <a:pt x="1005331" y="889000"/>
                </a:lnTo>
                <a:lnTo>
                  <a:pt x="753999" y="1037208"/>
                </a:lnTo>
                <a:lnTo>
                  <a:pt x="502665" y="1185291"/>
                </a:lnTo>
                <a:lnTo>
                  <a:pt x="251332" y="1037208"/>
                </a:lnTo>
                <a:lnTo>
                  <a:pt x="0" y="889000"/>
                </a:lnTo>
                <a:lnTo>
                  <a:pt x="0" y="592708"/>
                </a:lnTo>
                <a:lnTo>
                  <a:pt x="0" y="296291"/>
                </a:lnTo>
                <a:lnTo>
                  <a:pt x="251332" y="148208"/>
                </a:lnTo>
                <a:lnTo>
                  <a:pt x="502665" y="0"/>
                </a:lnTo>
                <a:close/>
              </a:path>
            </a:pathLst>
          </a:custGeom>
          <a:ln w="25908">
            <a:solidFill>
              <a:srgbClr val="4DC7F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1259" y="3922776"/>
            <a:ext cx="903732" cy="10652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8494" y="3882390"/>
            <a:ext cx="971930" cy="1145778"/>
          </a:xfrm>
          <a:custGeom>
            <a:avLst/>
            <a:gdLst/>
            <a:ahLst/>
            <a:cxnLst/>
            <a:rect l="l" t="t" r="r" b="b"/>
            <a:pathLst>
              <a:path w="971930" h="1145778">
                <a:moveTo>
                  <a:pt x="486028" y="0"/>
                </a:moveTo>
                <a:lnTo>
                  <a:pt x="728979" y="143217"/>
                </a:lnTo>
                <a:lnTo>
                  <a:pt x="971930" y="286448"/>
                </a:lnTo>
                <a:lnTo>
                  <a:pt x="971930" y="572884"/>
                </a:lnTo>
                <a:lnTo>
                  <a:pt x="971930" y="859332"/>
                </a:lnTo>
                <a:lnTo>
                  <a:pt x="728979" y="1002550"/>
                </a:lnTo>
                <a:lnTo>
                  <a:pt x="486028" y="1145778"/>
                </a:lnTo>
                <a:lnTo>
                  <a:pt x="242950" y="1002550"/>
                </a:lnTo>
                <a:lnTo>
                  <a:pt x="0" y="859332"/>
                </a:lnTo>
                <a:lnTo>
                  <a:pt x="0" y="572884"/>
                </a:lnTo>
                <a:lnTo>
                  <a:pt x="0" y="286448"/>
                </a:lnTo>
                <a:lnTo>
                  <a:pt x="242950" y="143217"/>
                </a:lnTo>
                <a:lnTo>
                  <a:pt x="486028" y="0"/>
                </a:lnTo>
                <a:close/>
              </a:path>
            </a:pathLst>
          </a:custGeom>
          <a:ln w="25908">
            <a:solidFill>
              <a:srgbClr val="4DC7F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9188" y="1307617"/>
            <a:ext cx="4158615" cy="16503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12000"/>
              </a:lnSpc>
            </a:pPr>
            <a:r>
              <a:rPr sz="1200" spc="5" dirty="0">
                <a:latin typeface="Arial"/>
                <a:cs typeface="Arial"/>
              </a:rPr>
              <a:t>T</a:t>
            </a:r>
            <a:r>
              <a:rPr sz="1200" spc="0" dirty="0">
                <a:latin typeface="Arial"/>
                <a:cs typeface="Arial"/>
              </a:rPr>
              <a:t>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Global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l</a:t>
            </a:r>
            <a:r>
              <a:rPr sz="1200" spc="0" dirty="0">
                <a:latin typeface="Arial"/>
                <a:cs typeface="Arial"/>
              </a:rPr>
              <a:t>assroom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</a:t>
            </a:r>
            <a:r>
              <a:rPr sz="1200" spc="0" dirty="0">
                <a:latin typeface="Arial"/>
                <a:cs typeface="Arial"/>
              </a:rPr>
              <a:t>et</a:t>
            </a:r>
            <a:r>
              <a:rPr sz="1200" spc="5" dirty="0">
                <a:latin typeface="Arial"/>
                <a:cs typeface="Arial"/>
              </a:rPr>
              <a:t>h</a:t>
            </a:r>
            <a:r>
              <a:rPr sz="1200" spc="0" dirty="0">
                <a:latin typeface="Arial"/>
                <a:cs typeface="Arial"/>
              </a:rPr>
              <a:t>od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of  School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n</a:t>
            </a:r>
            <a:r>
              <a:rPr sz="1200" spc="0" dirty="0">
                <a:latin typeface="Arial"/>
                <a:cs typeface="Arial"/>
              </a:rPr>
              <a:t>g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uses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ad</a:t>
            </a:r>
            <a:r>
              <a:rPr sz="1200" spc="-15" dirty="0">
                <a:latin typeface="Arial"/>
                <a:cs typeface="Arial"/>
              </a:rPr>
              <a:t>v</a:t>
            </a:r>
            <a:r>
              <a:rPr sz="1200" spc="0" dirty="0">
                <a:latin typeface="Arial"/>
                <a:cs typeface="Arial"/>
              </a:rPr>
              <a:t>anced peda</a:t>
            </a:r>
            <a:r>
              <a:rPr sz="1200" spc="-10" dirty="0">
                <a:latin typeface="Arial"/>
                <a:cs typeface="Arial"/>
              </a:rPr>
              <a:t>gog</a:t>
            </a:r>
            <a:r>
              <a:rPr sz="1200" spc="0" dirty="0">
                <a:latin typeface="Arial"/>
                <a:cs typeface="Arial"/>
              </a:rPr>
              <a:t>y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and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inte</a:t>
            </a:r>
            <a:r>
              <a:rPr sz="1200" spc="-10" dirty="0">
                <a:latin typeface="Arial"/>
                <a:cs typeface="Arial"/>
              </a:rPr>
              <a:t>g</a:t>
            </a:r>
            <a:r>
              <a:rPr sz="1200" spc="0" dirty="0">
                <a:latin typeface="Arial"/>
                <a:cs typeface="Arial"/>
              </a:rPr>
              <a:t>rat</a:t>
            </a:r>
            <a:r>
              <a:rPr sz="1200" spc="5" dirty="0">
                <a:latin typeface="Arial"/>
                <a:cs typeface="Arial"/>
              </a:rPr>
              <a:t>e</a:t>
            </a:r>
            <a:r>
              <a:rPr sz="1200" spc="0" dirty="0">
                <a:latin typeface="Arial"/>
                <a:cs typeface="Arial"/>
              </a:rPr>
              <a:t>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t</a:t>
            </a:r>
            <a:r>
              <a:rPr sz="1200" spc="5" dirty="0">
                <a:latin typeface="Arial"/>
                <a:cs typeface="Arial"/>
              </a:rPr>
              <a:t>h</a:t>
            </a:r>
            <a:r>
              <a:rPr sz="1200" spc="0" dirty="0">
                <a:latin typeface="Arial"/>
                <a:cs typeface="Arial"/>
              </a:rPr>
              <a:t>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ped</a:t>
            </a:r>
            <a:r>
              <a:rPr sz="1200" spc="-10" dirty="0">
                <a:latin typeface="Arial"/>
                <a:cs typeface="Arial"/>
              </a:rPr>
              <a:t>ag</a:t>
            </a:r>
            <a:r>
              <a:rPr sz="1200" spc="0" dirty="0">
                <a:latin typeface="Arial"/>
                <a:cs typeface="Arial"/>
              </a:rPr>
              <a:t>o</a:t>
            </a:r>
            <a:r>
              <a:rPr sz="1200" spc="-10" dirty="0">
                <a:latin typeface="Arial"/>
                <a:cs typeface="Arial"/>
              </a:rPr>
              <a:t>g</a:t>
            </a:r>
            <a:r>
              <a:rPr sz="1200" spc="0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e</a:t>
            </a:r>
            <a:r>
              <a:rPr sz="1200" spc="0" dirty="0">
                <a:latin typeface="Arial"/>
                <a:cs typeface="Arial"/>
              </a:rPr>
              <a:t>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of t</a:t>
            </a:r>
            <a:r>
              <a:rPr sz="1200" spc="5" dirty="0">
                <a:latin typeface="Arial"/>
                <a:cs typeface="Arial"/>
              </a:rPr>
              <a:t>h</a:t>
            </a:r>
            <a:r>
              <a:rPr sz="1200" spc="0" dirty="0">
                <a:latin typeface="Arial"/>
                <a:cs typeface="Arial"/>
              </a:rPr>
              <a:t>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w</a:t>
            </a:r>
            <a:r>
              <a:rPr sz="1200" spc="0" dirty="0">
                <a:latin typeface="Arial"/>
                <a:cs typeface="Arial"/>
              </a:rPr>
              <a:t>or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spc="0" dirty="0">
                <a:latin typeface="Arial"/>
                <a:cs typeface="Arial"/>
              </a:rPr>
              <a:t>d’s best educati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spc="0" dirty="0">
                <a:latin typeface="Arial"/>
                <a:cs typeface="Arial"/>
              </a:rPr>
              <a:t>n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s</a:t>
            </a:r>
            <a:r>
              <a:rPr sz="1200" spc="-15" dirty="0">
                <a:latin typeface="Arial"/>
                <a:cs typeface="Arial"/>
              </a:rPr>
              <a:t>y</a:t>
            </a:r>
            <a:r>
              <a:rPr sz="1200" spc="0" dirty="0">
                <a:latin typeface="Arial"/>
                <a:cs typeface="Arial"/>
              </a:rPr>
              <a:t>st</a:t>
            </a:r>
            <a:r>
              <a:rPr sz="1200" spc="5" dirty="0">
                <a:latin typeface="Arial"/>
                <a:cs typeface="Arial"/>
              </a:rPr>
              <a:t>em</a:t>
            </a:r>
            <a:r>
              <a:rPr sz="1200" spc="0" dirty="0">
                <a:latin typeface="Arial"/>
                <a:cs typeface="Arial"/>
              </a:rPr>
              <a:t>s </a:t>
            </a:r>
            <a:r>
              <a:rPr sz="1200" spc="5" dirty="0">
                <a:latin typeface="Arial"/>
                <a:cs typeface="Arial"/>
              </a:rPr>
              <a:t>a</a:t>
            </a:r>
            <a:r>
              <a:rPr sz="1200" spc="0" dirty="0">
                <a:latin typeface="Arial"/>
                <a:cs typeface="Arial"/>
              </a:rPr>
              <a:t>nd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t</a:t>
            </a:r>
            <a:r>
              <a:rPr sz="1200" spc="5" dirty="0">
                <a:latin typeface="Arial"/>
                <a:cs typeface="Arial"/>
              </a:rPr>
              <a:t>h</a:t>
            </a:r>
            <a:r>
              <a:rPr sz="1200" spc="0" dirty="0">
                <a:latin typeface="Arial"/>
                <a:cs typeface="Arial"/>
              </a:rPr>
              <a:t>ink</a:t>
            </a:r>
            <a:r>
              <a:rPr sz="1200" spc="5" dirty="0">
                <a:latin typeface="Arial"/>
                <a:cs typeface="Arial"/>
              </a:rPr>
              <a:t>e</a:t>
            </a:r>
            <a:r>
              <a:rPr sz="1200" spc="0" dirty="0">
                <a:latin typeface="Arial"/>
                <a:cs typeface="Arial"/>
              </a:rPr>
              <a:t>rs: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D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0" dirty="0">
                <a:latin typeface="Arial"/>
                <a:cs typeface="Arial"/>
              </a:rPr>
              <a:t>.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Ru</a:t>
            </a:r>
            <a:r>
              <a:rPr sz="1200" spc="5" dirty="0">
                <a:latin typeface="Arial"/>
                <a:cs typeface="Arial"/>
              </a:rPr>
              <a:t>d</a:t>
            </a:r>
            <a:r>
              <a:rPr sz="1200" spc="0" dirty="0">
                <a:latin typeface="Arial"/>
                <a:cs typeface="Arial"/>
              </a:rPr>
              <a:t>olf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St</a:t>
            </a:r>
            <a:r>
              <a:rPr sz="1200" spc="5" dirty="0">
                <a:latin typeface="Arial"/>
                <a:cs typeface="Arial"/>
              </a:rPr>
              <a:t>e</a:t>
            </a:r>
            <a:r>
              <a:rPr sz="1200" spc="0" dirty="0">
                <a:latin typeface="Arial"/>
                <a:cs typeface="Arial"/>
              </a:rPr>
              <a:t>in</a:t>
            </a:r>
            <a:r>
              <a:rPr sz="1200" spc="5" dirty="0">
                <a:latin typeface="Arial"/>
                <a:cs typeface="Arial"/>
              </a:rPr>
              <a:t>e</a:t>
            </a:r>
            <a:r>
              <a:rPr sz="1200" spc="0" dirty="0">
                <a:latin typeface="Arial"/>
                <a:cs typeface="Arial"/>
              </a:rPr>
              <a:t>r,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D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0" dirty="0">
                <a:latin typeface="Arial"/>
                <a:cs typeface="Arial"/>
              </a:rPr>
              <a:t>.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</a:t>
            </a:r>
            <a:r>
              <a:rPr sz="1200" spc="0" dirty="0">
                <a:latin typeface="Arial"/>
                <a:cs typeface="Arial"/>
              </a:rPr>
              <a:t>ar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M</a:t>
            </a:r>
            <a:r>
              <a:rPr sz="1200" spc="0" dirty="0">
                <a:latin typeface="Arial"/>
                <a:cs typeface="Arial"/>
              </a:rPr>
              <a:t>ont</a:t>
            </a:r>
            <a:r>
              <a:rPr sz="1200" spc="5" dirty="0">
                <a:latin typeface="Arial"/>
                <a:cs typeface="Arial"/>
              </a:rPr>
              <a:t>e</a:t>
            </a:r>
            <a:r>
              <a:rPr sz="1200" spc="0" dirty="0">
                <a:latin typeface="Arial"/>
                <a:cs typeface="Arial"/>
              </a:rPr>
              <a:t>ssor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0" dirty="0">
                <a:latin typeface="Arial"/>
                <a:cs typeface="Arial"/>
              </a:rPr>
              <a:t>,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D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0" dirty="0">
                <a:latin typeface="Arial"/>
                <a:cs typeface="Arial"/>
              </a:rPr>
              <a:t>. Benja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spc="0" dirty="0">
                <a:latin typeface="Arial"/>
                <a:cs typeface="Arial"/>
              </a:rPr>
              <a:t>in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Blo</a:t>
            </a:r>
            <a:r>
              <a:rPr sz="1200" spc="5" dirty="0">
                <a:latin typeface="Arial"/>
                <a:cs typeface="Arial"/>
              </a:rPr>
              <a:t>o</a:t>
            </a:r>
            <a:r>
              <a:rPr sz="1200" spc="0" dirty="0">
                <a:latin typeface="Arial"/>
                <a:cs typeface="Arial"/>
              </a:rPr>
              <a:t>m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&amp; Pro</a:t>
            </a:r>
            <a:r>
              <a:rPr sz="1200" spc="10" dirty="0">
                <a:latin typeface="Arial"/>
                <a:cs typeface="Arial"/>
              </a:rPr>
              <a:t>f</a:t>
            </a:r>
            <a:r>
              <a:rPr sz="1200" spc="0" dirty="0">
                <a:latin typeface="Arial"/>
                <a:cs typeface="Arial"/>
              </a:rPr>
              <a:t>.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Ho</a:t>
            </a:r>
            <a:r>
              <a:rPr sz="1200" spc="-15" dirty="0">
                <a:latin typeface="Arial"/>
                <a:cs typeface="Arial"/>
              </a:rPr>
              <a:t>w</a:t>
            </a:r>
            <a:r>
              <a:rPr sz="1200" spc="0" dirty="0">
                <a:latin typeface="Arial"/>
                <a:cs typeface="Arial"/>
              </a:rPr>
              <a:t>ard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G</a:t>
            </a:r>
            <a:r>
              <a:rPr sz="1200" spc="5" dirty="0">
                <a:latin typeface="Arial"/>
                <a:cs typeface="Arial"/>
              </a:rPr>
              <a:t>a</a:t>
            </a:r>
            <a:r>
              <a:rPr sz="1200" spc="0" dirty="0">
                <a:latin typeface="Arial"/>
                <a:cs typeface="Arial"/>
              </a:rPr>
              <a:t>rdner. </a:t>
            </a:r>
            <a:r>
              <a:rPr sz="1200" spc="40" dirty="0">
                <a:latin typeface="Arial"/>
                <a:cs typeface="Arial"/>
              </a:rPr>
              <a:t>W</a:t>
            </a:r>
            <a:r>
              <a:rPr sz="1200" spc="0" dirty="0">
                <a:latin typeface="Arial"/>
                <a:cs typeface="Arial"/>
              </a:rPr>
              <a:t>e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use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f</a:t>
            </a:r>
            <a:r>
              <a:rPr sz="1200" spc="0" dirty="0">
                <a:latin typeface="Arial"/>
                <a:cs typeface="Arial"/>
              </a:rPr>
              <a:t>ra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spc="0" dirty="0">
                <a:latin typeface="Arial"/>
                <a:cs typeface="Arial"/>
              </a:rPr>
              <a:t>e</a:t>
            </a:r>
            <a:r>
              <a:rPr sz="1200" spc="-15" dirty="0">
                <a:latin typeface="Arial"/>
                <a:cs typeface="Arial"/>
              </a:rPr>
              <a:t>w</a:t>
            </a:r>
            <a:r>
              <a:rPr sz="1200" spc="0" dirty="0">
                <a:latin typeface="Arial"/>
                <a:cs typeface="Arial"/>
              </a:rPr>
              <a:t>ork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of t</a:t>
            </a:r>
            <a:r>
              <a:rPr sz="1200" spc="5" dirty="0">
                <a:latin typeface="Arial"/>
                <a:cs typeface="Arial"/>
              </a:rPr>
              <a:t>h</a:t>
            </a:r>
            <a:r>
              <a:rPr sz="1200" spc="0" dirty="0">
                <a:latin typeface="Arial"/>
                <a:cs typeface="Arial"/>
              </a:rPr>
              <a:t>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Four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Bui</a:t>
            </a:r>
            <a:r>
              <a:rPr sz="1200" spc="-5" dirty="0">
                <a:latin typeface="Arial"/>
                <a:cs typeface="Arial"/>
              </a:rPr>
              <a:t>l</a:t>
            </a:r>
            <a:r>
              <a:rPr sz="1200" spc="0" dirty="0">
                <a:latin typeface="Arial"/>
                <a:cs typeface="Arial"/>
              </a:rPr>
              <a:t>ding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Blocks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of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Educatio</a:t>
            </a:r>
            <a:r>
              <a:rPr sz="1200" spc="-10" dirty="0">
                <a:latin typeface="Arial"/>
                <a:cs typeface="Arial"/>
              </a:rPr>
              <a:t>n</a:t>
            </a:r>
            <a:r>
              <a:rPr sz="1200" spc="0" dirty="0">
                <a:latin typeface="Arial"/>
                <a:cs typeface="Arial"/>
              </a:rPr>
              <a:t>, and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</a:t>
            </a:r>
            <a:r>
              <a:rPr sz="1200" spc="-15" dirty="0">
                <a:latin typeface="Arial"/>
                <a:cs typeface="Arial"/>
              </a:rPr>
              <a:t>w</a:t>
            </a:r>
            <a:r>
              <a:rPr sz="1200" spc="0" dirty="0">
                <a:latin typeface="Arial"/>
                <a:cs typeface="Arial"/>
              </a:rPr>
              <a:t>el</a:t>
            </a:r>
            <a:r>
              <a:rPr sz="1200" spc="-15" dirty="0">
                <a:latin typeface="Arial"/>
                <a:cs typeface="Arial"/>
              </a:rPr>
              <a:t>v</a:t>
            </a:r>
            <a:r>
              <a:rPr sz="1200" spc="0" dirty="0">
                <a:latin typeface="Arial"/>
                <a:cs typeface="Arial"/>
              </a:rPr>
              <a:t>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G</a:t>
            </a:r>
            <a:r>
              <a:rPr sz="1200" spc="5" dirty="0">
                <a:latin typeface="Arial"/>
                <a:cs typeface="Arial"/>
              </a:rPr>
              <a:t>o</a:t>
            </a:r>
            <a:r>
              <a:rPr sz="1200" spc="-15" dirty="0">
                <a:latin typeface="Arial"/>
                <a:cs typeface="Arial"/>
              </a:rPr>
              <a:t>v</a:t>
            </a:r>
            <a:r>
              <a:rPr sz="1200" spc="0" dirty="0">
                <a:latin typeface="Arial"/>
                <a:cs typeface="Arial"/>
              </a:rPr>
              <a:t>erning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Pr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0" dirty="0">
                <a:latin typeface="Arial"/>
                <a:cs typeface="Arial"/>
              </a:rPr>
              <a:t>nciples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of t</a:t>
            </a:r>
            <a:r>
              <a:rPr sz="1200" spc="5" dirty="0">
                <a:latin typeface="Arial"/>
                <a:cs typeface="Arial"/>
              </a:rPr>
              <a:t>h</a:t>
            </a:r>
            <a:r>
              <a:rPr sz="1200" spc="0" dirty="0">
                <a:latin typeface="Arial"/>
                <a:cs typeface="Arial"/>
              </a:rPr>
              <a:t>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Co</a:t>
            </a:r>
            <a:r>
              <a:rPr sz="1200" spc="5" dirty="0">
                <a:latin typeface="Arial"/>
                <a:cs typeface="Arial"/>
              </a:rPr>
              <a:t>u</a:t>
            </a:r>
            <a:r>
              <a:rPr sz="1200" spc="0" dirty="0">
                <a:latin typeface="Arial"/>
                <a:cs typeface="Arial"/>
              </a:rPr>
              <a:t>ncil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f</a:t>
            </a:r>
            <a:r>
              <a:rPr sz="1200" spc="0" dirty="0">
                <a:latin typeface="Arial"/>
                <a:cs typeface="Arial"/>
              </a:rPr>
              <a:t>or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Global Educati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spc="0" dirty="0">
                <a:latin typeface="Arial"/>
                <a:cs typeface="Arial"/>
              </a:rPr>
              <a:t>n,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USA.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W</a:t>
            </a:r>
            <a:r>
              <a:rPr sz="1200" spc="0" dirty="0">
                <a:latin typeface="Arial"/>
                <a:cs typeface="Arial"/>
              </a:rPr>
              <a:t>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a</a:t>
            </a:r>
            <a:r>
              <a:rPr sz="1200" spc="0" dirty="0">
                <a:latin typeface="Arial"/>
                <a:cs typeface="Arial"/>
              </a:rPr>
              <a:t>lso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spc="0" dirty="0">
                <a:latin typeface="Arial"/>
                <a:cs typeface="Arial"/>
              </a:rPr>
              <a:t>ainstre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spc="0" dirty="0">
                <a:latin typeface="Arial"/>
                <a:cs typeface="Arial"/>
              </a:rPr>
              <a:t>m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t</a:t>
            </a:r>
            <a:r>
              <a:rPr sz="1200" spc="5" dirty="0">
                <a:latin typeface="Arial"/>
                <a:cs typeface="Arial"/>
              </a:rPr>
              <a:t>h</a:t>
            </a:r>
            <a:r>
              <a:rPr sz="1200" spc="0" dirty="0">
                <a:latin typeface="Arial"/>
                <a:cs typeface="Arial"/>
              </a:rPr>
              <a:t>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pr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0" dirty="0">
                <a:latin typeface="Arial"/>
                <a:cs typeface="Arial"/>
              </a:rPr>
              <a:t>nciple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o</a:t>
            </a:r>
            <a:r>
              <a:rPr sz="1200" spc="0" dirty="0">
                <a:latin typeface="Arial"/>
                <a:cs typeface="Arial"/>
              </a:rPr>
              <a:t>f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0" dirty="0">
                <a:latin typeface="Arial"/>
                <a:cs typeface="Arial"/>
              </a:rPr>
              <a:t>t</a:t>
            </a:r>
            <a:r>
              <a:rPr sz="1200" spc="5" dirty="0">
                <a:latin typeface="Arial"/>
                <a:cs typeface="Arial"/>
              </a:rPr>
              <a:t>h</a:t>
            </a:r>
            <a:r>
              <a:rPr sz="1200" spc="0" dirty="0">
                <a:latin typeface="Arial"/>
                <a:cs typeface="Arial"/>
              </a:rPr>
              <a:t>e Ipsati</a:t>
            </a:r>
            <a:r>
              <a:rPr sz="1200" spc="-20" dirty="0">
                <a:latin typeface="Arial"/>
                <a:cs typeface="Arial"/>
              </a:rPr>
              <a:t>v</a:t>
            </a:r>
            <a:r>
              <a:rPr sz="1200" spc="5" dirty="0">
                <a:latin typeface="Arial"/>
                <a:cs typeface="Arial"/>
              </a:rPr>
              <a:t>e</a:t>
            </a:r>
            <a:r>
              <a:rPr sz="1200" spc="0" dirty="0">
                <a:latin typeface="Arial"/>
                <a:cs typeface="Arial"/>
              </a:rPr>
              <a:t>: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</a:t>
            </a:r>
            <a:r>
              <a:rPr sz="1200" spc="0" dirty="0">
                <a:latin typeface="Arial"/>
                <a:cs typeface="Arial"/>
              </a:rPr>
              <a:t>o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spc="0" dirty="0">
                <a:latin typeface="Arial"/>
                <a:cs typeface="Arial"/>
              </a:rPr>
              <a:t>p</a:t>
            </a:r>
            <a:r>
              <a:rPr sz="1200" spc="5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r</a:t>
            </a:r>
            <a:r>
              <a:rPr sz="1200" spc="-10" dirty="0">
                <a:latin typeface="Arial"/>
                <a:cs typeface="Arial"/>
              </a:rPr>
              <a:t>e</a:t>
            </a:r>
            <a:r>
              <a:rPr sz="1200" spc="0" dirty="0">
                <a:latin typeface="Arial"/>
                <a:cs typeface="Arial"/>
              </a:rPr>
              <a:t>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w</a:t>
            </a:r>
            <a:r>
              <a:rPr sz="1200" spc="0" dirty="0">
                <a:latin typeface="Arial"/>
                <a:cs typeface="Arial"/>
              </a:rPr>
              <a:t>ith Sel</a:t>
            </a:r>
            <a:r>
              <a:rPr sz="1200" spc="5" dirty="0">
                <a:latin typeface="Arial"/>
                <a:cs typeface="Arial"/>
              </a:rPr>
              <a:t>f</a:t>
            </a:r>
            <a:r>
              <a:rPr sz="1200" spc="0" dirty="0">
                <a:latin typeface="Arial"/>
                <a:cs typeface="Arial"/>
              </a:rPr>
              <a:t>*.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980" y="429895"/>
            <a:ext cx="234442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6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n</a:t>
            </a:r>
            <a:r>
              <a:rPr sz="1600" b="1" spc="5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6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00B5DD"/>
                </a:solidFill>
                <a:latin typeface="Arial"/>
                <a:cs typeface="Arial"/>
              </a:rPr>
              <a:t>d</a:t>
            </a:r>
            <a:r>
              <a:rPr sz="1600" b="1" spc="-35" dirty="0">
                <a:solidFill>
                  <a:srgbClr val="00B5DD"/>
                </a:solidFill>
                <a:latin typeface="Arial"/>
                <a:cs typeface="Arial"/>
              </a:rPr>
              <a:t>v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anced</a:t>
            </a:r>
            <a:r>
              <a:rPr sz="1600" b="1" spc="5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Pedago</a:t>
            </a:r>
            <a:r>
              <a:rPr sz="1600" b="1" spc="-20" dirty="0">
                <a:solidFill>
                  <a:srgbClr val="00B5DD"/>
                </a:solidFill>
                <a:latin typeface="Arial"/>
                <a:cs typeface="Arial"/>
              </a:rPr>
              <a:t>g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9385" y="3645280"/>
            <a:ext cx="2269490" cy="8648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8580" marR="12700" indent="-56515">
              <a:lnSpc>
                <a:spcPct val="100000"/>
              </a:lnSpc>
            </a:pPr>
            <a:r>
              <a:rPr sz="1400" i="1" dirty="0">
                <a:solidFill>
                  <a:srgbClr val="00B5DD"/>
                </a:solidFill>
                <a:latin typeface="Arial"/>
                <a:cs typeface="Arial"/>
              </a:rPr>
              <a:t>“In</a:t>
            </a:r>
            <a:r>
              <a:rPr sz="1400" i="1" spc="-2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the</a:t>
            </a:r>
            <a:r>
              <a:rPr sz="1400" i="1" spc="-3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future,</a:t>
            </a:r>
            <a:r>
              <a:rPr sz="1400" i="1" spc="-4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all</a:t>
            </a:r>
            <a:r>
              <a:rPr sz="1400" i="1" spc="-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children</a:t>
            </a:r>
            <a:r>
              <a:rPr sz="1400" i="1" spc="-4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00B5DD"/>
                </a:solidFill>
                <a:latin typeface="Arial"/>
                <a:cs typeface="Arial"/>
              </a:rPr>
              <a:t>w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ill co</a:t>
            </a:r>
            <a:r>
              <a:rPr sz="1400" i="1" spc="-10" dirty="0">
                <a:solidFill>
                  <a:srgbClr val="00B5DD"/>
                </a:solidFill>
                <a:latin typeface="Arial"/>
                <a:cs typeface="Arial"/>
              </a:rPr>
              <a:t>m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pete</a:t>
            </a:r>
            <a:r>
              <a:rPr sz="1400" i="1" spc="-4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00B5DD"/>
                </a:solidFill>
                <a:latin typeface="Arial"/>
                <a:cs typeface="Arial"/>
              </a:rPr>
              <a:t>w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ith</a:t>
            </a:r>
            <a:r>
              <a:rPr sz="1400" i="1" spc="-1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the</a:t>
            </a:r>
            <a:r>
              <a:rPr sz="1400" i="1" spc="-10" dirty="0">
                <a:solidFill>
                  <a:srgbClr val="00B5DD"/>
                </a:solidFill>
                <a:latin typeface="Arial"/>
                <a:cs typeface="Arial"/>
              </a:rPr>
              <a:t>m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sel</a:t>
            </a:r>
            <a:r>
              <a:rPr sz="1400" i="1" spc="-10" dirty="0">
                <a:solidFill>
                  <a:srgbClr val="00B5DD"/>
                </a:solidFill>
                <a:latin typeface="Arial"/>
                <a:cs typeface="Arial"/>
              </a:rPr>
              <a:t>v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e</a:t>
            </a:r>
            <a:r>
              <a:rPr sz="1400" i="1" spc="-10" dirty="0">
                <a:solidFill>
                  <a:srgbClr val="00B5DD"/>
                </a:solidFill>
                <a:latin typeface="Arial"/>
                <a:cs typeface="Arial"/>
              </a:rPr>
              <a:t>s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666115" marR="69215" indent="-597535">
              <a:lnSpc>
                <a:spcPct val="100000"/>
              </a:lnSpc>
            </a:pPr>
            <a:r>
              <a:rPr sz="1400" i="1" dirty="0">
                <a:solidFill>
                  <a:srgbClr val="00B5DD"/>
                </a:solidFill>
                <a:latin typeface="Arial"/>
                <a:cs typeface="Arial"/>
              </a:rPr>
              <a:t>In</a:t>
            </a:r>
            <a:r>
              <a:rPr sz="1400" i="1" spc="-2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Global</a:t>
            </a:r>
            <a:r>
              <a:rPr sz="1400" i="1" spc="-2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00B5DD"/>
                </a:solidFill>
                <a:latin typeface="Arial"/>
                <a:cs typeface="Arial"/>
              </a:rPr>
              <a:t>C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lassroo</a:t>
            </a:r>
            <a:r>
              <a:rPr sz="1400" i="1" spc="-10" dirty="0">
                <a:solidFill>
                  <a:srgbClr val="00B5DD"/>
                </a:solidFill>
                <a:latin typeface="Arial"/>
                <a:cs typeface="Arial"/>
              </a:rPr>
              <a:t>m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s,</a:t>
            </a:r>
            <a:r>
              <a:rPr sz="1400" i="1" spc="-5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they already</a:t>
            </a:r>
            <a:r>
              <a:rPr sz="1400" i="1" spc="-3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i="1" spc="0" dirty="0">
                <a:solidFill>
                  <a:srgbClr val="00B5DD"/>
                </a:solidFill>
                <a:latin typeface="Arial"/>
                <a:cs typeface="Arial"/>
              </a:rPr>
              <a:t>do.”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0" y="892048"/>
            <a:ext cx="9144000" cy="4251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355">
              <a:lnSpc>
                <a:spcPct val="100000"/>
              </a:lnSpc>
            </a:pPr>
            <a:r>
              <a:rPr sz="8600" b="1" dirty="0">
                <a:solidFill>
                  <a:srgbClr val="007AB8"/>
                </a:solidFill>
                <a:latin typeface="Raleway"/>
                <a:cs typeface="Raleway"/>
              </a:rPr>
              <a:t>“</a:t>
            </a:r>
            <a:endParaRPr sz="8600">
              <a:latin typeface="Raleway"/>
              <a:cs typeface="Ralewa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1964563"/>
            <a:ext cx="5262880" cy="9842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b="1" spc="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sz="3200" b="1" spc="1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200" b="1" spc="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200" b="1" spc="1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200" b="1" spc="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b="1" spc="-2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3200" b="1" spc="1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b="1" spc="1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200" b="1" spc="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200" b="1" spc="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  <a:r>
              <a:rPr sz="3200" b="1" spc="1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3200" b="1" spc="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W</a:t>
            </a:r>
            <a:r>
              <a:rPr sz="3200" b="1" spc="1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200" b="1" spc="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</a:t>
            </a:r>
            <a:r>
              <a:rPr sz="3200" b="1" spc="-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3200" b="1" spc="1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200" b="1" spc="1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200" b="1" spc="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P</a:t>
            </a:r>
            <a:r>
              <a:rPr sz="3200" b="1" spc="1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200" b="1" spc="5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200" b="1" spc="0" dirty="0">
                <a:solidFill>
                  <a:srgbClr val="00B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DDC8409A-871D-4086-B4F3-58D993A5B5DA}"/>
              </a:ext>
            </a:extLst>
          </p:cNvPr>
          <p:cNvSpPr/>
          <p:nvPr/>
        </p:nvSpPr>
        <p:spPr>
          <a:xfrm>
            <a:off x="0" y="1733550"/>
            <a:ext cx="885444" cy="1446276"/>
          </a:xfrm>
          <a:custGeom>
            <a:avLst/>
            <a:gdLst/>
            <a:ahLst/>
            <a:cxnLst/>
            <a:rect l="l" t="t" r="r" b="b"/>
            <a:pathLst>
              <a:path w="885444" h="1446276">
                <a:moveTo>
                  <a:pt x="0" y="1446275"/>
                </a:moveTo>
                <a:lnTo>
                  <a:pt x="885444" y="723138"/>
                </a:lnTo>
                <a:lnTo>
                  <a:pt x="0" y="0"/>
                </a:lnTo>
                <a:lnTo>
                  <a:pt x="0" y="1446275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551" y="3816096"/>
            <a:ext cx="5515356" cy="1039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7555" y="3147695"/>
            <a:ext cx="7692390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+mj-lt"/>
                <a:cs typeface="Arial"/>
              </a:rPr>
              <a:t>Global</a:t>
            </a:r>
            <a:r>
              <a:rPr sz="1400" spc="-25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C</a:t>
            </a:r>
            <a:r>
              <a:rPr sz="1400" spc="-5" dirty="0">
                <a:latin typeface="+mj-lt"/>
                <a:cs typeface="Arial"/>
              </a:rPr>
              <a:t>l</a:t>
            </a:r>
            <a:r>
              <a:rPr sz="1400" spc="0" dirty="0">
                <a:latin typeface="+mj-lt"/>
                <a:cs typeface="Arial"/>
              </a:rPr>
              <a:t>assroo</a:t>
            </a:r>
            <a:r>
              <a:rPr sz="1400" spc="5" dirty="0">
                <a:latin typeface="+mj-lt"/>
                <a:cs typeface="Arial"/>
              </a:rPr>
              <a:t>m</a:t>
            </a:r>
            <a:r>
              <a:rPr sz="1400" spc="0" dirty="0">
                <a:latin typeface="+mj-lt"/>
                <a:cs typeface="Arial"/>
              </a:rPr>
              <a:t>’s</a:t>
            </a:r>
            <a:r>
              <a:rPr sz="1400" spc="-40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cur</a:t>
            </a:r>
            <a:r>
              <a:rPr sz="1400" spc="-10" dirty="0">
                <a:latin typeface="+mj-lt"/>
                <a:cs typeface="Arial"/>
              </a:rPr>
              <a:t>r</a:t>
            </a:r>
            <a:r>
              <a:rPr sz="1400" spc="0" dirty="0">
                <a:latin typeface="+mj-lt"/>
                <a:cs typeface="Arial"/>
              </a:rPr>
              <a:t>iculum</a:t>
            </a:r>
            <a:r>
              <a:rPr sz="1400" spc="-30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has</a:t>
            </a:r>
            <a:r>
              <a:rPr sz="1400" spc="-10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been</a:t>
            </a:r>
            <a:r>
              <a:rPr sz="1400" spc="-30" dirty="0">
                <a:latin typeface="+mj-lt"/>
                <a:cs typeface="Arial"/>
              </a:rPr>
              <a:t> </a:t>
            </a:r>
            <a:r>
              <a:rPr sz="1400" spc="-15" dirty="0">
                <a:latin typeface="+mj-lt"/>
                <a:cs typeface="Arial"/>
              </a:rPr>
              <a:t>v</a:t>
            </a:r>
            <a:r>
              <a:rPr sz="1400" spc="0" dirty="0">
                <a:latin typeface="+mj-lt"/>
                <a:cs typeface="Arial"/>
              </a:rPr>
              <a:t>etted</a:t>
            </a:r>
            <a:r>
              <a:rPr sz="1400" spc="-10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by</a:t>
            </a:r>
            <a:r>
              <a:rPr sz="1400" spc="-15" dirty="0">
                <a:latin typeface="+mj-lt"/>
                <a:cs typeface="Arial"/>
              </a:rPr>
              <a:t> </a:t>
            </a:r>
            <a:r>
              <a:rPr sz="1400" spc="5" dirty="0">
                <a:latin typeface="+mj-lt"/>
                <a:cs typeface="Arial"/>
              </a:rPr>
              <a:t>e</a:t>
            </a:r>
            <a:r>
              <a:rPr sz="1400" spc="-15" dirty="0">
                <a:latin typeface="+mj-lt"/>
                <a:cs typeface="Arial"/>
              </a:rPr>
              <a:t>x</a:t>
            </a:r>
            <a:r>
              <a:rPr sz="1400" spc="0" dirty="0">
                <a:latin typeface="+mj-lt"/>
                <a:cs typeface="Arial"/>
              </a:rPr>
              <a:t>perts</a:t>
            </a:r>
            <a:r>
              <a:rPr sz="1400" spc="-15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on</a:t>
            </a:r>
            <a:r>
              <a:rPr sz="1400" spc="-10" dirty="0">
                <a:latin typeface="+mj-lt"/>
                <a:cs typeface="Arial"/>
              </a:rPr>
              <a:t> </a:t>
            </a:r>
            <a:r>
              <a:rPr sz="1400" spc="10" dirty="0">
                <a:latin typeface="+mj-lt"/>
                <a:cs typeface="Arial"/>
              </a:rPr>
              <a:t>f</a:t>
            </a:r>
            <a:r>
              <a:rPr sz="1400" spc="0" dirty="0">
                <a:latin typeface="+mj-lt"/>
                <a:cs typeface="Arial"/>
              </a:rPr>
              <a:t>our</a:t>
            </a:r>
            <a:r>
              <a:rPr sz="1400" spc="-30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contine</a:t>
            </a:r>
            <a:r>
              <a:rPr sz="1400" spc="-10" dirty="0">
                <a:latin typeface="+mj-lt"/>
                <a:cs typeface="Arial"/>
              </a:rPr>
              <a:t>n</a:t>
            </a:r>
            <a:r>
              <a:rPr sz="1400" spc="0" dirty="0">
                <a:latin typeface="+mj-lt"/>
                <a:cs typeface="Arial"/>
              </a:rPr>
              <a:t>ts</a:t>
            </a:r>
            <a:r>
              <a:rPr sz="1400" spc="-35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including</a:t>
            </a:r>
            <a:r>
              <a:rPr sz="1400" spc="-40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educati</a:t>
            </a:r>
            <a:r>
              <a:rPr sz="1400" spc="-10" dirty="0">
                <a:latin typeface="+mj-lt"/>
                <a:cs typeface="Arial"/>
              </a:rPr>
              <a:t>on</a:t>
            </a:r>
            <a:r>
              <a:rPr sz="1400" spc="0" dirty="0">
                <a:latin typeface="+mj-lt"/>
                <a:cs typeface="Arial"/>
              </a:rPr>
              <a:t>ists</a:t>
            </a:r>
            <a:r>
              <a:rPr sz="1400" spc="-35" dirty="0">
                <a:latin typeface="+mj-lt"/>
                <a:cs typeface="Arial"/>
              </a:rPr>
              <a:t> </a:t>
            </a:r>
            <a:r>
              <a:rPr sz="1400" spc="10" dirty="0">
                <a:latin typeface="+mj-lt"/>
                <a:cs typeface="Arial"/>
              </a:rPr>
              <a:t>f</a:t>
            </a:r>
            <a:r>
              <a:rPr sz="1400" spc="0" dirty="0">
                <a:latin typeface="+mj-lt"/>
                <a:cs typeface="Arial"/>
              </a:rPr>
              <a:t>rom</a:t>
            </a:r>
            <a:r>
              <a:rPr sz="1400" spc="-15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Ic</a:t>
            </a:r>
            <a:r>
              <a:rPr sz="1400" spc="5" dirty="0">
                <a:latin typeface="+mj-lt"/>
                <a:cs typeface="Arial"/>
              </a:rPr>
              <a:t>e</a:t>
            </a:r>
            <a:r>
              <a:rPr sz="1400" spc="0" dirty="0">
                <a:latin typeface="+mj-lt"/>
                <a:cs typeface="Arial"/>
              </a:rPr>
              <a:t>la</a:t>
            </a:r>
            <a:r>
              <a:rPr sz="1400" spc="5" dirty="0">
                <a:latin typeface="+mj-lt"/>
                <a:cs typeface="Arial"/>
              </a:rPr>
              <a:t>n</a:t>
            </a:r>
            <a:r>
              <a:rPr sz="1400" spc="0" dirty="0">
                <a:latin typeface="+mj-lt"/>
                <a:cs typeface="Arial"/>
              </a:rPr>
              <a:t>d,</a:t>
            </a:r>
            <a:r>
              <a:rPr lang="en-US" sz="1400" spc="0" dirty="0">
                <a:latin typeface="+mj-lt"/>
                <a:cs typeface="Arial"/>
              </a:rPr>
              <a:t> </a:t>
            </a:r>
            <a:r>
              <a:rPr sz="1400" dirty="0">
                <a:latin typeface="+mj-lt"/>
                <a:cs typeface="Arial"/>
              </a:rPr>
              <a:t>F</a:t>
            </a:r>
            <a:r>
              <a:rPr sz="1400" spc="-10" dirty="0">
                <a:latin typeface="+mj-lt"/>
                <a:cs typeface="Arial"/>
              </a:rPr>
              <a:t>i</a:t>
            </a:r>
            <a:r>
              <a:rPr sz="1400" spc="0" dirty="0">
                <a:latin typeface="+mj-lt"/>
                <a:cs typeface="Arial"/>
              </a:rPr>
              <a:t>nlan</a:t>
            </a:r>
            <a:r>
              <a:rPr sz="1400" spc="5" dirty="0">
                <a:latin typeface="+mj-lt"/>
                <a:cs typeface="Arial"/>
              </a:rPr>
              <a:t>d</a:t>
            </a:r>
            <a:r>
              <a:rPr sz="1400" spc="0" dirty="0">
                <a:latin typeface="+mj-lt"/>
                <a:cs typeface="Arial"/>
              </a:rPr>
              <a:t>,</a:t>
            </a:r>
            <a:r>
              <a:rPr sz="1400" spc="-35" dirty="0">
                <a:latin typeface="+mj-lt"/>
                <a:cs typeface="Arial"/>
              </a:rPr>
              <a:t> </a:t>
            </a:r>
            <a:r>
              <a:rPr sz="1400" spc="-5" dirty="0">
                <a:latin typeface="+mj-lt"/>
                <a:cs typeface="Arial"/>
              </a:rPr>
              <a:t>C</a:t>
            </a:r>
            <a:r>
              <a:rPr sz="1400" spc="0" dirty="0">
                <a:latin typeface="+mj-lt"/>
                <a:cs typeface="Arial"/>
              </a:rPr>
              <a:t>a</a:t>
            </a:r>
            <a:r>
              <a:rPr sz="1400" spc="5" dirty="0">
                <a:latin typeface="+mj-lt"/>
                <a:cs typeface="Arial"/>
              </a:rPr>
              <a:t>m</a:t>
            </a:r>
            <a:r>
              <a:rPr sz="1400" spc="0" dirty="0">
                <a:latin typeface="+mj-lt"/>
                <a:cs typeface="Arial"/>
              </a:rPr>
              <a:t>br</a:t>
            </a:r>
            <a:r>
              <a:rPr sz="1400" spc="-5" dirty="0">
                <a:latin typeface="+mj-lt"/>
                <a:cs typeface="Arial"/>
              </a:rPr>
              <a:t>i</a:t>
            </a:r>
            <a:r>
              <a:rPr sz="1400" spc="0" dirty="0">
                <a:latin typeface="+mj-lt"/>
                <a:cs typeface="Arial"/>
              </a:rPr>
              <a:t>d</a:t>
            </a:r>
            <a:r>
              <a:rPr sz="1400" spc="-5" dirty="0">
                <a:latin typeface="+mj-lt"/>
                <a:cs typeface="Arial"/>
              </a:rPr>
              <a:t>g</a:t>
            </a:r>
            <a:r>
              <a:rPr sz="1400" spc="0" dirty="0">
                <a:latin typeface="+mj-lt"/>
                <a:cs typeface="Arial"/>
              </a:rPr>
              <a:t>e,</a:t>
            </a:r>
            <a:r>
              <a:rPr sz="1400" spc="-30" dirty="0">
                <a:latin typeface="+mj-lt"/>
                <a:cs typeface="Arial"/>
              </a:rPr>
              <a:t> </a:t>
            </a:r>
            <a:r>
              <a:rPr sz="1400" spc="-5" dirty="0">
                <a:latin typeface="+mj-lt"/>
                <a:cs typeface="Arial"/>
              </a:rPr>
              <a:t>H</a:t>
            </a:r>
            <a:r>
              <a:rPr sz="1400" spc="0" dirty="0">
                <a:latin typeface="+mj-lt"/>
                <a:cs typeface="Arial"/>
              </a:rPr>
              <a:t>ar</a:t>
            </a:r>
            <a:r>
              <a:rPr sz="1400" spc="-15" dirty="0">
                <a:latin typeface="+mj-lt"/>
                <a:cs typeface="Arial"/>
              </a:rPr>
              <a:t>v</a:t>
            </a:r>
            <a:r>
              <a:rPr sz="1400" spc="0" dirty="0">
                <a:latin typeface="+mj-lt"/>
                <a:cs typeface="Arial"/>
              </a:rPr>
              <a:t>ard,</a:t>
            </a:r>
            <a:r>
              <a:rPr sz="1400" spc="-10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O</a:t>
            </a:r>
            <a:r>
              <a:rPr sz="1400" spc="-15" dirty="0">
                <a:latin typeface="+mj-lt"/>
                <a:cs typeface="Arial"/>
              </a:rPr>
              <a:t>x</a:t>
            </a:r>
            <a:r>
              <a:rPr sz="1400" spc="10" dirty="0">
                <a:latin typeface="+mj-lt"/>
                <a:cs typeface="Arial"/>
              </a:rPr>
              <a:t>f</a:t>
            </a:r>
            <a:r>
              <a:rPr sz="1400" spc="0" dirty="0">
                <a:latin typeface="+mj-lt"/>
                <a:cs typeface="Arial"/>
              </a:rPr>
              <a:t>ord a</a:t>
            </a:r>
            <a:r>
              <a:rPr sz="1400" spc="5" dirty="0">
                <a:latin typeface="+mj-lt"/>
                <a:cs typeface="Arial"/>
              </a:rPr>
              <a:t>n</a:t>
            </a:r>
            <a:r>
              <a:rPr sz="1400" spc="0" dirty="0">
                <a:latin typeface="+mj-lt"/>
                <a:cs typeface="Arial"/>
              </a:rPr>
              <a:t>d</a:t>
            </a:r>
            <a:r>
              <a:rPr sz="1400" spc="-35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Sta</a:t>
            </a:r>
            <a:r>
              <a:rPr sz="1400" spc="5" dirty="0">
                <a:latin typeface="+mj-lt"/>
                <a:cs typeface="Arial"/>
              </a:rPr>
              <a:t>n</a:t>
            </a:r>
            <a:r>
              <a:rPr sz="1400" spc="0" dirty="0">
                <a:latin typeface="+mj-lt"/>
                <a:cs typeface="Arial"/>
              </a:rPr>
              <a:t>d</a:t>
            </a:r>
            <a:r>
              <a:rPr sz="1400" spc="5" dirty="0">
                <a:latin typeface="+mj-lt"/>
                <a:cs typeface="Arial"/>
              </a:rPr>
              <a:t>a</a:t>
            </a:r>
            <a:r>
              <a:rPr sz="1400" spc="-5" dirty="0">
                <a:latin typeface="+mj-lt"/>
                <a:cs typeface="Arial"/>
              </a:rPr>
              <a:t>r</a:t>
            </a:r>
            <a:r>
              <a:rPr sz="1400" spc="0" dirty="0">
                <a:latin typeface="+mj-lt"/>
                <a:cs typeface="Arial"/>
              </a:rPr>
              <a:t>d</a:t>
            </a:r>
            <a:r>
              <a:rPr sz="1400" spc="-10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Uni</a:t>
            </a:r>
            <a:r>
              <a:rPr sz="1400" spc="-20" dirty="0">
                <a:latin typeface="+mj-lt"/>
                <a:cs typeface="Arial"/>
              </a:rPr>
              <a:t>v</a:t>
            </a:r>
            <a:r>
              <a:rPr sz="1400" spc="0" dirty="0">
                <a:latin typeface="+mj-lt"/>
                <a:cs typeface="Arial"/>
              </a:rPr>
              <a:t>ers</a:t>
            </a:r>
            <a:r>
              <a:rPr sz="1400" spc="-5" dirty="0">
                <a:latin typeface="+mj-lt"/>
                <a:cs typeface="Arial"/>
              </a:rPr>
              <a:t>i</a:t>
            </a:r>
            <a:r>
              <a:rPr sz="1400" spc="0" dirty="0">
                <a:latin typeface="+mj-lt"/>
                <a:cs typeface="Arial"/>
              </a:rPr>
              <a:t>ti</a:t>
            </a:r>
            <a:r>
              <a:rPr sz="1400" spc="-10" dirty="0">
                <a:latin typeface="+mj-lt"/>
                <a:cs typeface="Arial"/>
              </a:rPr>
              <a:t>e</a:t>
            </a:r>
            <a:r>
              <a:rPr sz="1400" spc="0" dirty="0">
                <a:latin typeface="+mj-lt"/>
                <a:cs typeface="Arial"/>
              </a:rPr>
              <a:t>s,</a:t>
            </a:r>
            <a:r>
              <a:rPr sz="1400" spc="-35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a</a:t>
            </a:r>
            <a:r>
              <a:rPr sz="1400" spc="5" dirty="0">
                <a:latin typeface="+mj-lt"/>
                <a:cs typeface="Arial"/>
              </a:rPr>
              <a:t>m</a:t>
            </a:r>
            <a:r>
              <a:rPr sz="1400" spc="0" dirty="0">
                <a:latin typeface="+mj-lt"/>
                <a:cs typeface="Arial"/>
              </a:rPr>
              <a:t>o</a:t>
            </a:r>
            <a:r>
              <a:rPr sz="1400" spc="5" dirty="0">
                <a:latin typeface="+mj-lt"/>
                <a:cs typeface="Arial"/>
              </a:rPr>
              <a:t>n</a:t>
            </a:r>
            <a:r>
              <a:rPr sz="1400" spc="0" dirty="0">
                <a:latin typeface="+mj-lt"/>
                <a:cs typeface="Arial"/>
              </a:rPr>
              <a:t>g</a:t>
            </a:r>
            <a:r>
              <a:rPr sz="1400" spc="-35" dirty="0">
                <a:latin typeface="+mj-lt"/>
                <a:cs typeface="Arial"/>
              </a:rPr>
              <a:t> </a:t>
            </a:r>
            <a:r>
              <a:rPr sz="1400" spc="0" dirty="0">
                <a:latin typeface="+mj-lt"/>
                <a:cs typeface="Arial"/>
              </a:rPr>
              <a:t>oth</a:t>
            </a:r>
            <a:r>
              <a:rPr sz="1400" spc="5" dirty="0">
                <a:latin typeface="+mj-lt"/>
                <a:cs typeface="Arial"/>
              </a:rPr>
              <a:t>e</a:t>
            </a:r>
            <a:r>
              <a:rPr sz="1400" spc="-5" dirty="0">
                <a:latin typeface="+mj-lt"/>
                <a:cs typeface="Arial"/>
              </a:rPr>
              <a:t>r</a:t>
            </a:r>
            <a:r>
              <a:rPr sz="1400" spc="0" dirty="0">
                <a:latin typeface="+mj-lt"/>
                <a:cs typeface="Arial"/>
              </a:rPr>
              <a:t>s</a:t>
            </a:r>
            <a:endParaRPr sz="1400" dirty="0">
              <a:latin typeface="+mj-lt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3495" y="766572"/>
            <a:ext cx="5017008" cy="2090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7340" y="257302"/>
            <a:ext cx="466979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B5DD"/>
                </a:solidFill>
                <a:latin typeface="Arial"/>
                <a:cs typeface="Arial"/>
              </a:rPr>
              <a:t>G</a:t>
            </a:r>
            <a:r>
              <a:rPr sz="1800" b="1" spc="5" dirty="0">
                <a:solidFill>
                  <a:srgbClr val="00B5DD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800" b="1" spc="5" dirty="0">
                <a:solidFill>
                  <a:srgbClr val="00B5DD"/>
                </a:solidFill>
                <a:latin typeface="Arial"/>
                <a:cs typeface="Arial"/>
              </a:rPr>
              <a:t>b</a:t>
            </a:r>
            <a:r>
              <a:rPr sz="1800" b="1" spc="0" dirty="0">
                <a:solidFill>
                  <a:srgbClr val="00B5DD"/>
                </a:solidFill>
                <a:latin typeface="Arial"/>
                <a:cs typeface="Arial"/>
              </a:rPr>
              <a:t>al</a:t>
            </a:r>
            <a:r>
              <a:rPr sz="1800" b="1" spc="-2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00B5DD"/>
                </a:solidFill>
                <a:latin typeface="Arial"/>
                <a:cs typeface="Arial"/>
              </a:rPr>
              <a:t>Cla</a:t>
            </a:r>
            <a:r>
              <a:rPr sz="1800" b="1" spc="-10" dirty="0">
                <a:solidFill>
                  <a:srgbClr val="00B5DD"/>
                </a:solidFill>
                <a:latin typeface="Arial"/>
                <a:cs typeface="Arial"/>
              </a:rPr>
              <a:t>s</a:t>
            </a:r>
            <a:r>
              <a:rPr sz="1800" b="1" spc="0" dirty="0">
                <a:solidFill>
                  <a:srgbClr val="00B5DD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00B5DD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800" b="1" spc="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00B5DD"/>
                </a:solidFill>
                <a:latin typeface="Arial"/>
                <a:cs typeface="Arial"/>
              </a:rPr>
              <a:t>m:</a:t>
            </a:r>
            <a:r>
              <a:rPr sz="1800" b="1" spc="1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Broader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Bolder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Education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712718"/>
            <a:ext cx="4590288" cy="2410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26864" y="2522219"/>
            <a:ext cx="4517136" cy="2621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2753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22291" y="0"/>
            <a:ext cx="4521707" cy="2776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21708" y="3355847"/>
            <a:ext cx="100584" cy="606551"/>
          </a:xfrm>
          <a:custGeom>
            <a:avLst/>
            <a:gdLst/>
            <a:ahLst/>
            <a:cxnLst/>
            <a:rect l="l" t="t" r="r" b="b"/>
            <a:pathLst>
              <a:path w="100584" h="606551">
                <a:moveTo>
                  <a:pt x="0" y="606551"/>
                </a:moveTo>
                <a:lnTo>
                  <a:pt x="100584" y="606551"/>
                </a:lnTo>
                <a:lnTo>
                  <a:pt x="10058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1708" y="4946903"/>
            <a:ext cx="100584" cy="196595"/>
          </a:xfrm>
          <a:custGeom>
            <a:avLst/>
            <a:gdLst/>
            <a:ahLst/>
            <a:cxnLst/>
            <a:rect l="l" t="t" r="r" b="b"/>
            <a:pathLst>
              <a:path w="100584" h="196595">
                <a:moveTo>
                  <a:pt x="0" y="196595"/>
                </a:moveTo>
                <a:lnTo>
                  <a:pt x="100584" y="196595"/>
                </a:lnTo>
                <a:lnTo>
                  <a:pt x="100584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23232" y="0"/>
            <a:ext cx="99060" cy="1787652"/>
          </a:xfrm>
          <a:custGeom>
            <a:avLst/>
            <a:gdLst/>
            <a:ahLst/>
            <a:cxnLst/>
            <a:rect l="l" t="t" r="r" b="b"/>
            <a:pathLst>
              <a:path w="99060" h="1787652">
                <a:moveTo>
                  <a:pt x="0" y="1787652"/>
                </a:moveTo>
                <a:lnTo>
                  <a:pt x="99060" y="1787652"/>
                </a:lnTo>
                <a:lnTo>
                  <a:pt x="99060" y="0"/>
                </a:lnTo>
                <a:lnTo>
                  <a:pt x="0" y="0"/>
                </a:lnTo>
                <a:lnTo>
                  <a:pt x="0" y="1787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101595"/>
            <a:ext cx="3700272" cy="432815"/>
          </a:xfrm>
          <a:custGeom>
            <a:avLst/>
            <a:gdLst/>
            <a:ahLst/>
            <a:cxnLst/>
            <a:rect l="l" t="t" r="r" b="b"/>
            <a:pathLst>
              <a:path w="3700272" h="432815">
                <a:moveTo>
                  <a:pt x="0" y="432815"/>
                </a:moveTo>
                <a:lnTo>
                  <a:pt x="3700272" y="432815"/>
                </a:lnTo>
                <a:lnTo>
                  <a:pt x="3700272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FBCF3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10611"/>
            <a:ext cx="3700272" cy="431292"/>
          </a:xfrm>
          <a:custGeom>
            <a:avLst/>
            <a:gdLst/>
            <a:ahLst/>
            <a:cxnLst/>
            <a:rect l="l" t="t" r="r" b="b"/>
            <a:pathLst>
              <a:path w="3700272" h="431292">
                <a:moveTo>
                  <a:pt x="0" y="431292"/>
                </a:moveTo>
                <a:lnTo>
                  <a:pt x="3700272" y="431292"/>
                </a:lnTo>
                <a:lnTo>
                  <a:pt x="3700272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solidFill>
            <a:srgbClr val="5FA0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43728" y="2101595"/>
            <a:ext cx="3700272" cy="432053"/>
          </a:xfrm>
          <a:custGeom>
            <a:avLst/>
            <a:gdLst/>
            <a:ahLst/>
            <a:cxnLst/>
            <a:rect l="l" t="t" r="r" b="b"/>
            <a:pathLst>
              <a:path w="3700272" h="432053">
                <a:moveTo>
                  <a:pt x="0" y="432053"/>
                </a:moveTo>
                <a:lnTo>
                  <a:pt x="3700272" y="432053"/>
                </a:lnTo>
                <a:lnTo>
                  <a:pt x="3700272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41449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43728" y="2609850"/>
            <a:ext cx="3700272" cy="432054"/>
          </a:xfrm>
          <a:custGeom>
            <a:avLst/>
            <a:gdLst/>
            <a:ahLst/>
            <a:cxnLst/>
            <a:rect l="l" t="t" r="r" b="b"/>
            <a:pathLst>
              <a:path w="3700272" h="432054">
                <a:moveTo>
                  <a:pt x="0" y="432054"/>
                </a:moveTo>
                <a:lnTo>
                  <a:pt x="3700272" y="432054"/>
                </a:lnTo>
                <a:lnTo>
                  <a:pt x="3700272" y="0"/>
                </a:lnTo>
                <a:lnTo>
                  <a:pt x="0" y="0"/>
                </a:lnTo>
                <a:lnTo>
                  <a:pt x="0" y="432054"/>
                </a:lnTo>
                <a:close/>
              </a:path>
            </a:pathLst>
          </a:custGeom>
          <a:solidFill>
            <a:srgbClr val="EE404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0271" y="1787651"/>
            <a:ext cx="1743455" cy="1568196"/>
          </a:xfrm>
          <a:custGeom>
            <a:avLst/>
            <a:gdLst/>
            <a:ahLst/>
            <a:cxnLst/>
            <a:rect l="l" t="t" r="r" b="b"/>
            <a:pathLst>
              <a:path w="1743455" h="1568196">
                <a:moveTo>
                  <a:pt x="0" y="1568196"/>
                </a:moveTo>
                <a:lnTo>
                  <a:pt x="1743455" y="1568196"/>
                </a:lnTo>
                <a:lnTo>
                  <a:pt x="1743455" y="0"/>
                </a:lnTo>
                <a:lnTo>
                  <a:pt x="0" y="0"/>
                </a:lnTo>
                <a:lnTo>
                  <a:pt x="0" y="15681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81044" y="1866900"/>
            <a:ext cx="1577339" cy="140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2572511"/>
            <a:ext cx="3748659" cy="0"/>
          </a:xfrm>
          <a:custGeom>
            <a:avLst/>
            <a:gdLst/>
            <a:ahLst/>
            <a:cxnLst/>
            <a:rect l="l" t="t" r="r" b="b"/>
            <a:pathLst>
              <a:path w="3748659">
                <a:moveTo>
                  <a:pt x="3749800" y="0"/>
                </a:moveTo>
                <a:lnTo>
                  <a:pt x="1141" y="0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95340" y="2571750"/>
            <a:ext cx="3748659" cy="0"/>
          </a:xfrm>
          <a:custGeom>
            <a:avLst/>
            <a:gdLst/>
            <a:ahLst/>
            <a:cxnLst/>
            <a:rect l="l" t="t" r="r" b="b"/>
            <a:pathLst>
              <a:path w="3748659">
                <a:moveTo>
                  <a:pt x="3748659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31849" y="2191004"/>
            <a:ext cx="1619885" cy="247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-3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ue</a:t>
            </a: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1382" y="2191004"/>
            <a:ext cx="2106930" cy="247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oba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nde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stan</a:t>
            </a: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15202" y="2705100"/>
            <a:ext cx="1939289" cy="247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b="1" spc="-3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6932" y="2698114"/>
            <a:ext cx="2308860" cy="247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xce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enc</a:t>
            </a: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b="1" spc="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42160" y="3962400"/>
            <a:ext cx="5059680" cy="984504"/>
          </a:xfrm>
          <a:custGeom>
            <a:avLst/>
            <a:gdLst/>
            <a:ahLst/>
            <a:cxnLst/>
            <a:rect l="l" t="t" r="r" b="b"/>
            <a:pathLst>
              <a:path w="5059680" h="984503">
                <a:moveTo>
                  <a:pt x="0" y="984504"/>
                </a:moveTo>
                <a:lnTo>
                  <a:pt x="5059680" y="984504"/>
                </a:lnTo>
                <a:lnTo>
                  <a:pt x="5059680" y="0"/>
                </a:lnTo>
                <a:lnTo>
                  <a:pt x="0" y="0"/>
                </a:lnTo>
                <a:lnTo>
                  <a:pt x="0" y="9845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61869" y="4126585"/>
            <a:ext cx="3609340" cy="6515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39370" algn="ctr">
              <a:lnSpc>
                <a:spcPct val="100000"/>
              </a:lnSpc>
            </a:pPr>
            <a:r>
              <a:rPr sz="1400" dirty="0">
                <a:solidFill>
                  <a:srgbClr val="3A3D45"/>
                </a:solidFill>
                <a:latin typeface="Arial"/>
                <a:cs typeface="Arial"/>
              </a:rPr>
              <a:t>A</a:t>
            </a:r>
            <a:r>
              <a:rPr sz="1400" spc="15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V</a:t>
            </a:r>
            <a:r>
              <a:rPr sz="1400" spc="10" dirty="0">
                <a:solidFill>
                  <a:srgbClr val="3A3D45"/>
                </a:solidFill>
                <a:latin typeface="Arial"/>
                <a:cs typeface="Arial"/>
              </a:rPr>
              <a:t>i</a:t>
            </a:r>
            <a:r>
              <a:rPr sz="1400" spc="15" dirty="0">
                <a:solidFill>
                  <a:srgbClr val="3A3D45"/>
                </a:solidFill>
                <a:latin typeface="Arial"/>
                <a:cs typeface="Arial"/>
              </a:rPr>
              <a:t>s</a:t>
            </a:r>
            <a:r>
              <a:rPr sz="1400" spc="10" dirty="0">
                <a:solidFill>
                  <a:srgbClr val="3A3D45"/>
                </a:solidFill>
                <a:latin typeface="Arial"/>
                <a:cs typeface="Arial"/>
              </a:rPr>
              <a:t>i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o</a:t>
            </a:r>
            <a:r>
              <a:rPr sz="1400" spc="10" dirty="0">
                <a:solidFill>
                  <a:srgbClr val="3A3D45"/>
                </a:solidFill>
                <a:latin typeface="Arial"/>
                <a:cs typeface="Arial"/>
              </a:rPr>
              <a:t>n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-Led</a:t>
            </a:r>
            <a:r>
              <a:rPr sz="1400" spc="-35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Edu</a:t>
            </a:r>
            <a:r>
              <a:rPr sz="1400" spc="15" dirty="0">
                <a:solidFill>
                  <a:srgbClr val="3A3D45"/>
                </a:solidFill>
                <a:latin typeface="Arial"/>
                <a:cs typeface="Arial"/>
              </a:rPr>
              <a:t>c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at</a:t>
            </a:r>
            <a:r>
              <a:rPr sz="1400" spc="10" dirty="0">
                <a:solidFill>
                  <a:srgbClr val="3A3D45"/>
                </a:solidFill>
                <a:latin typeface="Arial"/>
                <a:cs typeface="Arial"/>
              </a:rPr>
              <a:t>i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on</a:t>
            </a:r>
            <a:r>
              <a:rPr sz="1400" spc="-30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o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3A3D45"/>
                </a:solidFill>
                <a:latin typeface="Arial"/>
                <a:cs typeface="Arial"/>
              </a:rPr>
              <a:t>t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h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R="0" algn="ctr">
              <a:lnSpc>
                <a:spcPct val="100000"/>
              </a:lnSpc>
            </a:pPr>
            <a:r>
              <a:rPr sz="1400" dirty="0">
                <a:solidFill>
                  <a:srgbClr val="3A3D45"/>
                </a:solidFill>
                <a:latin typeface="Arial"/>
                <a:cs typeface="Arial"/>
              </a:rPr>
              <a:t>F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O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UR</a:t>
            </a:r>
            <a:r>
              <a:rPr sz="1400" spc="-15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B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U</a:t>
            </a:r>
            <a:r>
              <a:rPr sz="1400" spc="15" dirty="0">
                <a:solidFill>
                  <a:srgbClr val="3A3D45"/>
                </a:solidFill>
                <a:latin typeface="Arial"/>
                <a:cs typeface="Arial"/>
              </a:rPr>
              <a:t>I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L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D</a:t>
            </a:r>
            <a:r>
              <a:rPr sz="1400" spc="15" dirty="0">
                <a:solidFill>
                  <a:srgbClr val="3A3D45"/>
                </a:solidFill>
                <a:latin typeface="Arial"/>
                <a:cs typeface="Arial"/>
              </a:rPr>
              <a:t>I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NG</a:t>
            </a:r>
            <a:r>
              <a:rPr sz="1400" spc="-30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BLO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C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K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S</a:t>
            </a:r>
            <a:r>
              <a:rPr sz="1400" spc="-20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O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E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DUC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A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T</a:t>
            </a:r>
            <a:r>
              <a:rPr sz="1400" spc="15" dirty="0">
                <a:solidFill>
                  <a:srgbClr val="3A3D45"/>
                </a:solidFill>
                <a:latin typeface="Arial"/>
                <a:cs typeface="Arial"/>
              </a:rPr>
              <a:t>I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O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o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3A3D45"/>
                </a:solidFill>
                <a:latin typeface="Arial"/>
                <a:cs typeface="Arial"/>
              </a:rPr>
              <a:t>t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h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e</a:t>
            </a:r>
            <a:r>
              <a:rPr sz="1400" spc="-20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C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oun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c</a:t>
            </a:r>
            <a:r>
              <a:rPr sz="1400" spc="10" dirty="0">
                <a:solidFill>
                  <a:srgbClr val="3A3D45"/>
                </a:solidFill>
                <a:latin typeface="Arial"/>
                <a:cs typeface="Arial"/>
              </a:rPr>
              <a:t>i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l</a:t>
            </a:r>
            <a:r>
              <a:rPr sz="1400" spc="-30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3A3D45"/>
                </a:solidFill>
                <a:latin typeface="Arial"/>
                <a:cs typeface="Arial"/>
              </a:rPr>
              <a:t>f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o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r</a:t>
            </a:r>
            <a:r>
              <a:rPr sz="1400" spc="-10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G</a:t>
            </a:r>
            <a:r>
              <a:rPr sz="1400" spc="10" dirty="0">
                <a:solidFill>
                  <a:srgbClr val="3A3D45"/>
                </a:solidFill>
                <a:latin typeface="Arial"/>
                <a:cs typeface="Arial"/>
              </a:rPr>
              <a:t>l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ob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al</a:t>
            </a:r>
            <a:r>
              <a:rPr sz="1400" spc="-35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Edu</a:t>
            </a:r>
            <a:r>
              <a:rPr sz="1400" spc="15" dirty="0">
                <a:solidFill>
                  <a:srgbClr val="3A3D45"/>
                </a:solidFill>
                <a:latin typeface="Arial"/>
                <a:cs typeface="Arial"/>
              </a:rPr>
              <a:t>c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at</a:t>
            </a:r>
            <a:r>
              <a:rPr sz="1400" spc="10" dirty="0">
                <a:solidFill>
                  <a:srgbClr val="3A3D45"/>
                </a:solidFill>
                <a:latin typeface="Arial"/>
                <a:cs typeface="Arial"/>
              </a:rPr>
              <a:t>i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on,</a:t>
            </a:r>
            <a:r>
              <a:rPr sz="1400" spc="-30" dirty="0">
                <a:solidFill>
                  <a:srgbClr val="3A3D45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U</a:t>
            </a:r>
            <a:r>
              <a:rPr sz="1400" spc="5" dirty="0">
                <a:solidFill>
                  <a:srgbClr val="3A3D45"/>
                </a:solidFill>
                <a:latin typeface="Arial"/>
                <a:cs typeface="Arial"/>
              </a:rPr>
              <a:t>S</a:t>
            </a:r>
            <a:r>
              <a:rPr sz="1400" spc="0" dirty="0">
                <a:solidFill>
                  <a:srgbClr val="3A3D45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7071" y="2325623"/>
            <a:ext cx="6228715" cy="622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" algn="ctr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PORT TO A P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ket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expenses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6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covered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by the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promoter</a:t>
            </a:r>
            <a:r>
              <a:rPr sz="16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(not</a:t>
            </a:r>
            <a:r>
              <a:rPr sz="16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CPL)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4840"/>
            <a:ext cx="268224" cy="467868"/>
          </a:xfrm>
          <a:custGeom>
            <a:avLst/>
            <a:gdLst/>
            <a:ahLst/>
            <a:cxnLst/>
            <a:rect l="l" t="t" r="r" b="b"/>
            <a:pathLst>
              <a:path w="268224" h="467868">
                <a:moveTo>
                  <a:pt x="0" y="467867"/>
                </a:moveTo>
                <a:lnTo>
                  <a:pt x="268224" y="233934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6088" rIns="0" bIns="0" rtlCol="0">
            <a:noAutofit/>
          </a:bodyPr>
          <a:lstStyle/>
          <a:p>
            <a:pPr marL="104139">
              <a:lnSpc>
                <a:spcPct val="100000"/>
              </a:lnSpc>
            </a:pPr>
            <a:r>
              <a:rPr sz="1600" b="1" spc="-6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00B5DD"/>
                </a:solidFill>
                <a:latin typeface="Arial"/>
                <a:cs typeface="Arial"/>
              </a:rPr>
              <a:t>.</a:t>
            </a:r>
            <a:r>
              <a:rPr sz="1600" b="1" spc="5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KN</a:t>
            </a:r>
            <a:r>
              <a:rPr sz="1600" b="1" spc="-30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W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-H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W</a:t>
            </a:r>
            <a:r>
              <a:rPr sz="1600" b="1" spc="3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&amp;</a:t>
            </a:r>
            <a:r>
              <a:rPr sz="1600" b="1" spc="-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B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R</a:t>
            </a:r>
            <a:r>
              <a:rPr sz="1600" b="1" spc="-6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NDI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N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127" y="1330452"/>
            <a:ext cx="2540380" cy="3453384"/>
          </a:xfrm>
          <a:custGeom>
            <a:avLst/>
            <a:gdLst/>
            <a:ahLst/>
            <a:cxnLst/>
            <a:rect l="l" t="t" r="r" b="b"/>
            <a:pathLst>
              <a:path w="2540380" h="3453384">
                <a:moveTo>
                  <a:pt x="2288413" y="0"/>
                </a:moveTo>
                <a:lnTo>
                  <a:pt x="251980" y="0"/>
                </a:lnTo>
                <a:lnTo>
                  <a:pt x="231314" y="835"/>
                </a:lnTo>
                <a:lnTo>
                  <a:pt x="191426" y="7320"/>
                </a:lnTo>
                <a:lnTo>
                  <a:pt x="153897" y="19796"/>
                </a:lnTo>
                <a:lnTo>
                  <a:pt x="119247" y="37742"/>
                </a:lnTo>
                <a:lnTo>
                  <a:pt x="87993" y="60641"/>
                </a:lnTo>
                <a:lnTo>
                  <a:pt x="60655" y="87976"/>
                </a:lnTo>
                <a:lnTo>
                  <a:pt x="37752" y="119226"/>
                </a:lnTo>
                <a:lnTo>
                  <a:pt x="19801" y="153876"/>
                </a:lnTo>
                <a:lnTo>
                  <a:pt x="7323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7" y="3242276"/>
                </a:lnTo>
                <a:lnTo>
                  <a:pt x="12845" y="3281049"/>
                </a:lnTo>
                <a:lnTo>
                  <a:pt x="28125" y="3317203"/>
                </a:lnTo>
                <a:lnTo>
                  <a:pt x="48617" y="3350220"/>
                </a:lnTo>
                <a:lnTo>
                  <a:pt x="73802" y="3379581"/>
                </a:lnTo>
                <a:lnTo>
                  <a:pt x="103163" y="3404766"/>
                </a:lnTo>
                <a:lnTo>
                  <a:pt x="136180" y="3425258"/>
                </a:lnTo>
                <a:lnTo>
                  <a:pt x="172334" y="3440538"/>
                </a:lnTo>
                <a:lnTo>
                  <a:pt x="211107" y="3450086"/>
                </a:lnTo>
                <a:lnTo>
                  <a:pt x="251980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0" y="3201403"/>
                </a:lnTo>
                <a:lnTo>
                  <a:pt x="2540380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93364" y="1330452"/>
            <a:ext cx="2540381" cy="3453384"/>
          </a:xfrm>
          <a:custGeom>
            <a:avLst/>
            <a:gdLst/>
            <a:ahLst/>
            <a:cxnLst/>
            <a:rect l="l" t="t" r="r" b="b"/>
            <a:pathLst>
              <a:path w="2540381" h="3453384">
                <a:moveTo>
                  <a:pt x="2288413" y="0"/>
                </a:moveTo>
                <a:lnTo>
                  <a:pt x="251968" y="0"/>
                </a:lnTo>
                <a:lnTo>
                  <a:pt x="231298" y="835"/>
                </a:lnTo>
                <a:lnTo>
                  <a:pt x="191406" y="7320"/>
                </a:lnTo>
                <a:lnTo>
                  <a:pt x="153876" y="19796"/>
                </a:lnTo>
                <a:lnTo>
                  <a:pt x="119226" y="37742"/>
                </a:lnTo>
                <a:lnTo>
                  <a:pt x="87976" y="60641"/>
                </a:lnTo>
                <a:lnTo>
                  <a:pt x="60641" y="87976"/>
                </a:lnTo>
                <a:lnTo>
                  <a:pt x="37742" y="119226"/>
                </a:lnTo>
                <a:lnTo>
                  <a:pt x="19796" y="153876"/>
                </a:lnTo>
                <a:lnTo>
                  <a:pt x="7320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6" y="3242276"/>
                </a:lnTo>
                <a:lnTo>
                  <a:pt x="12842" y="3281049"/>
                </a:lnTo>
                <a:lnTo>
                  <a:pt x="28117" y="3317203"/>
                </a:lnTo>
                <a:lnTo>
                  <a:pt x="48605" y="3350220"/>
                </a:lnTo>
                <a:lnTo>
                  <a:pt x="73787" y="3379581"/>
                </a:lnTo>
                <a:lnTo>
                  <a:pt x="103144" y="3404766"/>
                </a:lnTo>
                <a:lnTo>
                  <a:pt x="136159" y="3425258"/>
                </a:lnTo>
                <a:lnTo>
                  <a:pt x="172313" y="3440538"/>
                </a:lnTo>
                <a:lnTo>
                  <a:pt x="211089" y="3450086"/>
                </a:lnTo>
                <a:lnTo>
                  <a:pt x="251968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1" y="3201403"/>
                </a:lnTo>
                <a:lnTo>
                  <a:pt x="2540381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3600" y="1330452"/>
            <a:ext cx="2540380" cy="3453384"/>
          </a:xfrm>
          <a:custGeom>
            <a:avLst/>
            <a:gdLst/>
            <a:ahLst/>
            <a:cxnLst/>
            <a:rect l="l" t="t" r="r" b="b"/>
            <a:pathLst>
              <a:path w="2540380" h="3453384">
                <a:moveTo>
                  <a:pt x="2288413" y="0"/>
                </a:moveTo>
                <a:lnTo>
                  <a:pt x="251967" y="0"/>
                </a:lnTo>
                <a:lnTo>
                  <a:pt x="231298" y="835"/>
                </a:lnTo>
                <a:lnTo>
                  <a:pt x="191406" y="7320"/>
                </a:lnTo>
                <a:lnTo>
                  <a:pt x="153876" y="19796"/>
                </a:lnTo>
                <a:lnTo>
                  <a:pt x="119226" y="37742"/>
                </a:lnTo>
                <a:lnTo>
                  <a:pt x="87976" y="60641"/>
                </a:lnTo>
                <a:lnTo>
                  <a:pt x="60641" y="87976"/>
                </a:lnTo>
                <a:lnTo>
                  <a:pt x="37742" y="119226"/>
                </a:lnTo>
                <a:lnTo>
                  <a:pt x="19796" y="153876"/>
                </a:lnTo>
                <a:lnTo>
                  <a:pt x="7320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6" y="3242276"/>
                </a:lnTo>
                <a:lnTo>
                  <a:pt x="12842" y="3281049"/>
                </a:lnTo>
                <a:lnTo>
                  <a:pt x="28117" y="3317203"/>
                </a:lnTo>
                <a:lnTo>
                  <a:pt x="48605" y="3350220"/>
                </a:lnTo>
                <a:lnTo>
                  <a:pt x="73786" y="3379581"/>
                </a:lnTo>
                <a:lnTo>
                  <a:pt x="103144" y="3404766"/>
                </a:lnTo>
                <a:lnTo>
                  <a:pt x="136159" y="3425258"/>
                </a:lnTo>
                <a:lnTo>
                  <a:pt x="172313" y="3440538"/>
                </a:lnTo>
                <a:lnTo>
                  <a:pt x="211089" y="3450086"/>
                </a:lnTo>
                <a:lnTo>
                  <a:pt x="251967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0" y="3201403"/>
                </a:lnTo>
                <a:lnTo>
                  <a:pt x="2540380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2906" y="3295340"/>
            <a:ext cx="1919605" cy="560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 algn="ctr">
              <a:lnSpc>
                <a:spcPct val="100099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urtu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Inte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tio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Scho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 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ty 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rnatio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School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ini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7590" y="3203194"/>
            <a:ext cx="2012314" cy="742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Kno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ning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schools Best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academ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results Cur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iculum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&amp; Assess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ents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raining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0309" y="3049270"/>
            <a:ext cx="1951989" cy="11087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63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orm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nce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Satis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acti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St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dent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ress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orts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orm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etr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x School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Gro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endParaRPr sz="1200">
              <a:latin typeface="Arial"/>
              <a:cs typeface="Arial"/>
            </a:endParaRPr>
          </a:p>
          <a:p>
            <a:pPr marR="254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Super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2013" y="2304795"/>
            <a:ext cx="114236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1:</a:t>
            </a:r>
            <a:r>
              <a:rPr sz="1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Bran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77766" y="2302001"/>
            <a:ext cx="12801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2:</a:t>
            </a:r>
            <a:r>
              <a:rPr sz="1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Kno</a:t>
            </a:r>
            <a:r>
              <a:rPr sz="1400" b="1" spc="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85280" y="2302001"/>
            <a:ext cx="123063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r>
              <a:rPr sz="1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4840"/>
            <a:ext cx="268224" cy="467868"/>
          </a:xfrm>
          <a:custGeom>
            <a:avLst/>
            <a:gdLst/>
            <a:ahLst/>
            <a:cxnLst/>
            <a:rect l="l" t="t" r="r" b="b"/>
            <a:pathLst>
              <a:path w="268224" h="467868">
                <a:moveTo>
                  <a:pt x="0" y="467867"/>
                </a:moveTo>
                <a:lnTo>
                  <a:pt x="268224" y="233934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6088" rIns="0" bIns="0" rtlCol="0">
            <a:noAutofit/>
          </a:bodyPr>
          <a:lstStyle/>
          <a:p>
            <a:pPr marL="104139">
              <a:lnSpc>
                <a:spcPct val="100000"/>
              </a:lnSpc>
            </a:pP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B.</a:t>
            </a:r>
            <a:r>
              <a:rPr sz="1600" b="1" spc="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PER</a:t>
            </a:r>
            <a:r>
              <a:rPr sz="1600" b="1" spc="-6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TI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NS</a:t>
            </a:r>
            <a:r>
              <a:rPr sz="1600" b="1" spc="5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KN</a:t>
            </a:r>
            <a:r>
              <a:rPr sz="1600" b="1" spc="-30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5" dirty="0">
                <a:solidFill>
                  <a:srgbClr val="00B5DD"/>
                </a:solidFill>
                <a:latin typeface="Arial"/>
                <a:cs typeface="Arial"/>
              </a:rPr>
              <a:t>W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-H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W</a:t>
            </a:r>
            <a:r>
              <a:rPr sz="1600" b="1" spc="3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&amp;</a:t>
            </a:r>
            <a:r>
              <a:rPr sz="1600" b="1" spc="-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SUPP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RT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8151" y="1316736"/>
            <a:ext cx="2542032" cy="3453384"/>
          </a:xfrm>
          <a:custGeom>
            <a:avLst/>
            <a:gdLst/>
            <a:ahLst/>
            <a:cxnLst/>
            <a:rect l="l" t="t" r="r" b="b"/>
            <a:pathLst>
              <a:path w="2542032" h="3453384">
                <a:moveTo>
                  <a:pt x="2289937" y="0"/>
                </a:moveTo>
                <a:lnTo>
                  <a:pt x="252095" y="0"/>
                </a:lnTo>
                <a:lnTo>
                  <a:pt x="231424" y="835"/>
                </a:lnTo>
                <a:lnTo>
                  <a:pt x="191525" y="7328"/>
                </a:lnTo>
                <a:lnTo>
                  <a:pt x="153983" y="19815"/>
                </a:lnTo>
                <a:lnTo>
                  <a:pt x="119318" y="37778"/>
                </a:lnTo>
                <a:lnTo>
                  <a:pt x="88049" y="60695"/>
                </a:lnTo>
                <a:lnTo>
                  <a:pt x="60695" y="88049"/>
                </a:lnTo>
                <a:lnTo>
                  <a:pt x="37778" y="119318"/>
                </a:lnTo>
                <a:lnTo>
                  <a:pt x="19815" y="153983"/>
                </a:lnTo>
                <a:lnTo>
                  <a:pt x="7328" y="191525"/>
                </a:lnTo>
                <a:lnTo>
                  <a:pt x="835" y="231424"/>
                </a:lnTo>
                <a:lnTo>
                  <a:pt x="0" y="252094"/>
                </a:lnTo>
                <a:lnTo>
                  <a:pt x="0" y="3201238"/>
                </a:lnTo>
                <a:lnTo>
                  <a:pt x="3300" y="3242137"/>
                </a:lnTo>
                <a:lnTo>
                  <a:pt x="12855" y="3280935"/>
                </a:lnTo>
                <a:lnTo>
                  <a:pt x="28145" y="3317113"/>
                </a:lnTo>
                <a:lnTo>
                  <a:pt x="48650" y="3350151"/>
                </a:lnTo>
                <a:lnTo>
                  <a:pt x="73850" y="3379531"/>
                </a:lnTo>
                <a:lnTo>
                  <a:pt x="103226" y="3404734"/>
                </a:lnTo>
                <a:lnTo>
                  <a:pt x="136258" y="3425239"/>
                </a:lnTo>
                <a:lnTo>
                  <a:pt x="172427" y="3440529"/>
                </a:lnTo>
                <a:lnTo>
                  <a:pt x="211212" y="3450083"/>
                </a:lnTo>
                <a:lnTo>
                  <a:pt x="252095" y="3453384"/>
                </a:lnTo>
                <a:lnTo>
                  <a:pt x="2289937" y="3453384"/>
                </a:lnTo>
                <a:lnTo>
                  <a:pt x="2330819" y="3450083"/>
                </a:lnTo>
                <a:lnTo>
                  <a:pt x="2369604" y="3440529"/>
                </a:lnTo>
                <a:lnTo>
                  <a:pt x="2405773" y="3425239"/>
                </a:lnTo>
                <a:lnTo>
                  <a:pt x="2438805" y="3404734"/>
                </a:lnTo>
                <a:lnTo>
                  <a:pt x="2468181" y="3379531"/>
                </a:lnTo>
                <a:lnTo>
                  <a:pt x="2493381" y="3350151"/>
                </a:lnTo>
                <a:lnTo>
                  <a:pt x="2513886" y="3317113"/>
                </a:lnTo>
                <a:lnTo>
                  <a:pt x="2529176" y="3280935"/>
                </a:lnTo>
                <a:lnTo>
                  <a:pt x="2538731" y="3242137"/>
                </a:lnTo>
                <a:lnTo>
                  <a:pt x="2542032" y="3201238"/>
                </a:lnTo>
                <a:lnTo>
                  <a:pt x="2542032" y="252094"/>
                </a:lnTo>
                <a:lnTo>
                  <a:pt x="2538731" y="211212"/>
                </a:lnTo>
                <a:lnTo>
                  <a:pt x="2529176" y="172427"/>
                </a:lnTo>
                <a:lnTo>
                  <a:pt x="2513886" y="136258"/>
                </a:lnTo>
                <a:lnTo>
                  <a:pt x="2493381" y="103226"/>
                </a:lnTo>
                <a:lnTo>
                  <a:pt x="2468181" y="73850"/>
                </a:lnTo>
                <a:lnTo>
                  <a:pt x="2438805" y="48650"/>
                </a:lnTo>
                <a:lnTo>
                  <a:pt x="2405773" y="28145"/>
                </a:lnTo>
                <a:lnTo>
                  <a:pt x="2369604" y="12855"/>
                </a:lnTo>
                <a:lnTo>
                  <a:pt x="2330819" y="3300"/>
                </a:lnTo>
                <a:lnTo>
                  <a:pt x="2289937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28388" y="1316736"/>
            <a:ext cx="2542032" cy="3453384"/>
          </a:xfrm>
          <a:custGeom>
            <a:avLst/>
            <a:gdLst/>
            <a:ahLst/>
            <a:cxnLst/>
            <a:rect l="l" t="t" r="r" b="b"/>
            <a:pathLst>
              <a:path w="2542032" h="3453384">
                <a:moveTo>
                  <a:pt x="2289937" y="0"/>
                </a:moveTo>
                <a:lnTo>
                  <a:pt x="252095" y="0"/>
                </a:lnTo>
                <a:lnTo>
                  <a:pt x="231424" y="835"/>
                </a:lnTo>
                <a:lnTo>
                  <a:pt x="191525" y="7328"/>
                </a:lnTo>
                <a:lnTo>
                  <a:pt x="153983" y="19815"/>
                </a:lnTo>
                <a:lnTo>
                  <a:pt x="119318" y="37778"/>
                </a:lnTo>
                <a:lnTo>
                  <a:pt x="88049" y="60695"/>
                </a:lnTo>
                <a:lnTo>
                  <a:pt x="60695" y="88049"/>
                </a:lnTo>
                <a:lnTo>
                  <a:pt x="37778" y="119318"/>
                </a:lnTo>
                <a:lnTo>
                  <a:pt x="19815" y="153983"/>
                </a:lnTo>
                <a:lnTo>
                  <a:pt x="7328" y="191525"/>
                </a:lnTo>
                <a:lnTo>
                  <a:pt x="835" y="231424"/>
                </a:lnTo>
                <a:lnTo>
                  <a:pt x="0" y="252094"/>
                </a:lnTo>
                <a:lnTo>
                  <a:pt x="0" y="3201238"/>
                </a:lnTo>
                <a:lnTo>
                  <a:pt x="3300" y="3242137"/>
                </a:lnTo>
                <a:lnTo>
                  <a:pt x="12855" y="3280935"/>
                </a:lnTo>
                <a:lnTo>
                  <a:pt x="28145" y="3317113"/>
                </a:lnTo>
                <a:lnTo>
                  <a:pt x="48650" y="3350151"/>
                </a:lnTo>
                <a:lnTo>
                  <a:pt x="73850" y="3379531"/>
                </a:lnTo>
                <a:lnTo>
                  <a:pt x="103226" y="3404734"/>
                </a:lnTo>
                <a:lnTo>
                  <a:pt x="136258" y="3425239"/>
                </a:lnTo>
                <a:lnTo>
                  <a:pt x="172427" y="3440529"/>
                </a:lnTo>
                <a:lnTo>
                  <a:pt x="211212" y="3450083"/>
                </a:lnTo>
                <a:lnTo>
                  <a:pt x="252095" y="3453384"/>
                </a:lnTo>
                <a:lnTo>
                  <a:pt x="2289937" y="3453384"/>
                </a:lnTo>
                <a:lnTo>
                  <a:pt x="2330819" y="3450083"/>
                </a:lnTo>
                <a:lnTo>
                  <a:pt x="2369604" y="3440529"/>
                </a:lnTo>
                <a:lnTo>
                  <a:pt x="2405773" y="3425239"/>
                </a:lnTo>
                <a:lnTo>
                  <a:pt x="2438805" y="3404734"/>
                </a:lnTo>
                <a:lnTo>
                  <a:pt x="2468181" y="3379531"/>
                </a:lnTo>
                <a:lnTo>
                  <a:pt x="2493381" y="3350151"/>
                </a:lnTo>
                <a:lnTo>
                  <a:pt x="2513886" y="3317113"/>
                </a:lnTo>
                <a:lnTo>
                  <a:pt x="2529176" y="3280935"/>
                </a:lnTo>
                <a:lnTo>
                  <a:pt x="2538731" y="3242137"/>
                </a:lnTo>
                <a:lnTo>
                  <a:pt x="2542032" y="3201238"/>
                </a:lnTo>
                <a:lnTo>
                  <a:pt x="2542032" y="252094"/>
                </a:lnTo>
                <a:lnTo>
                  <a:pt x="2538731" y="211212"/>
                </a:lnTo>
                <a:lnTo>
                  <a:pt x="2529176" y="172427"/>
                </a:lnTo>
                <a:lnTo>
                  <a:pt x="2513886" y="136258"/>
                </a:lnTo>
                <a:lnTo>
                  <a:pt x="2493381" y="103226"/>
                </a:lnTo>
                <a:lnTo>
                  <a:pt x="2468181" y="73850"/>
                </a:lnTo>
                <a:lnTo>
                  <a:pt x="2438805" y="48650"/>
                </a:lnTo>
                <a:lnTo>
                  <a:pt x="2405773" y="28145"/>
                </a:lnTo>
                <a:lnTo>
                  <a:pt x="2369604" y="12855"/>
                </a:lnTo>
                <a:lnTo>
                  <a:pt x="2330819" y="3300"/>
                </a:lnTo>
                <a:lnTo>
                  <a:pt x="2289937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3345" y="2151507"/>
            <a:ext cx="218503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1: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Kno</a:t>
            </a:r>
            <a:r>
              <a:rPr sz="1400" b="1" spc="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uppo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8933" y="2909951"/>
            <a:ext cx="2253615" cy="742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NOC</a:t>
            </a:r>
            <a:endParaRPr sz="1200">
              <a:latin typeface="Arial"/>
              <a:cs typeface="Arial"/>
            </a:endParaRPr>
          </a:p>
          <a:p>
            <a:pPr marL="12700" marR="12700" indent="120014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CBSE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/ ot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nation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Boards IB / Ca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e,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rnatio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endParaRPr sz="1200">
              <a:latin typeface="Arial"/>
              <a:cs typeface="Arial"/>
            </a:endParaRPr>
          </a:p>
          <a:p>
            <a:pPr marR="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Boards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6071" y="2151507"/>
            <a:ext cx="202628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2: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erati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uppo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9440" y="3085210"/>
            <a:ext cx="458470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7175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ERP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Forms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4840"/>
            <a:ext cx="268224" cy="467868"/>
          </a:xfrm>
          <a:custGeom>
            <a:avLst/>
            <a:gdLst/>
            <a:ahLst/>
            <a:cxnLst/>
            <a:rect l="l" t="t" r="r" b="b"/>
            <a:pathLst>
              <a:path w="268224" h="467868">
                <a:moveTo>
                  <a:pt x="0" y="467867"/>
                </a:moveTo>
                <a:lnTo>
                  <a:pt x="268224" y="233934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6088" rIns="0" bIns="0" rtlCol="0">
            <a:noAutofit/>
          </a:bodyPr>
          <a:lstStyle/>
          <a:p>
            <a:pPr marL="104139">
              <a:lnSpc>
                <a:spcPct val="100000"/>
              </a:lnSpc>
            </a:pP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C.</a:t>
            </a:r>
            <a:r>
              <a:rPr sz="1600" b="1" spc="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PR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M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TI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NS</a:t>
            </a:r>
            <a:r>
              <a:rPr sz="1600" b="1" spc="4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SUPPO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127" y="1330452"/>
            <a:ext cx="2540380" cy="3453384"/>
          </a:xfrm>
          <a:custGeom>
            <a:avLst/>
            <a:gdLst/>
            <a:ahLst/>
            <a:cxnLst/>
            <a:rect l="l" t="t" r="r" b="b"/>
            <a:pathLst>
              <a:path w="2540380" h="3453384">
                <a:moveTo>
                  <a:pt x="2288413" y="0"/>
                </a:moveTo>
                <a:lnTo>
                  <a:pt x="251980" y="0"/>
                </a:lnTo>
                <a:lnTo>
                  <a:pt x="231314" y="835"/>
                </a:lnTo>
                <a:lnTo>
                  <a:pt x="191426" y="7320"/>
                </a:lnTo>
                <a:lnTo>
                  <a:pt x="153897" y="19796"/>
                </a:lnTo>
                <a:lnTo>
                  <a:pt x="119247" y="37742"/>
                </a:lnTo>
                <a:lnTo>
                  <a:pt x="87993" y="60641"/>
                </a:lnTo>
                <a:lnTo>
                  <a:pt x="60655" y="87976"/>
                </a:lnTo>
                <a:lnTo>
                  <a:pt x="37752" y="119226"/>
                </a:lnTo>
                <a:lnTo>
                  <a:pt x="19801" y="153876"/>
                </a:lnTo>
                <a:lnTo>
                  <a:pt x="7323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7" y="3242276"/>
                </a:lnTo>
                <a:lnTo>
                  <a:pt x="12845" y="3281049"/>
                </a:lnTo>
                <a:lnTo>
                  <a:pt x="28125" y="3317203"/>
                </a:lnTo>
                <a:lnTo>
                  <a:pt x="48617" y="3350220"/>
                </a:lnTo>
                <a:lnTo>
                  <a:pt x="73802" y="3379581"/>
                </a:lnTo>
                <a:lnTo>
                  <a:pt x="103163" y="3404766"/>
                </a:lnTo>
                <a:lnTo>
                  <a:pt x="136180" y="3425258"/>
                </a:lnTo>
                <a:lnTo>
                  <a:pt x="172334" y="3440538"/>
                </a:lnTo>
                <a:lnTo>
                  <a:pt x="211107" y="3450086"/>
                </a:lnTo>
                <a:lnTo>
                  <a:pt x="251980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0" y="3201403"/>
                </a:lnTo>
                <a:lnTo>
                  <a:pt x="2540380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93364" y="1330452"/>
            <a:ext cx="2540381" cy="3453384"/>
          </a:xfrm>
          <a:custGeom>
            <a:avLst/>
            <a:gdLst/>
            <a:ahLst/>
            <a:cxnLst/>
            <a:rect l="l" t="t" r="r" b="b"/>
            <a:pathLst>
              <a:path w="2540381" h="3453384">
                <a:moveTo>
                  <a:pt x="2288413" y="0"/>
                </a:moveTo>
                <a:lnTo>
                  <a:pt x="251968" y="0"/>
                </a:lnTo>
                <a:lnTo>
                  <a:pt x="231298" y="835"/>
                </a:lnTo>
                <a:lnTo>
                  <a:pt x="191406" y="7320"/>
                </a:lnTo>
                <a:lnTo>
                  <a:pt x="153876" y="19796"/>
                </a:lnTo>
                <a:lnTo>
                  <a:pt x="119226" y="37742"/>
                </a:lnTo>
                <a:lnTo>
                  <a:pt x="87976" y="60641"/>
                </a:lnTo>
                <a:lnTo>
                  <a:pt x="60641" y="87976"/>
                </a:lnTo>
                <a:lnTo>
                  <a:pt x="37742" y="119226"/>
                </a:lnTo>
                <a:lnTo>
                  <a:pt x="19796" y="153876"/>
                </a:lnTo>
                <a:lnTo>
                  <a:pt x="7320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6" y="3242276"/>
                </a:lnTo>
                <a:lnTo>
                  <a:pt x="12842" y="3281049"/>
                </a:lnTo>
                <a:lnTo>
                  <a:pt x="28117" y="3317203"/>
                </a:lnTo>
                <a:lnTo>
                  <a:pt x="48605" y="3350220"/>
                </a:lnTo>
                <a:lnTo>
                  <a:pt x="73787" y="3379581"/>
                </a:lnTo>
                <a:lnTo>
                  <a:pt x="103144" y="3404766"/>
                </a:lnTo>
                <a:lnTo>
                  <a:pt x="136159" y="3425258"/>
                </a:lnTo>
                <a:lnTo>
                  <a:pt x="172313" y="3440538"/>
                </a:lnTo>
                <a:lnTo>
                  <a:pt x="211089" y="3450086"/>
                </a:lnTo>
                <a:lnTo>
                  <a:pt x="251968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1" y="3201403"/>
                </a:lnTo>
                <a:lnTo>
                  <a:pt x="2540381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3600" y="1330452"/>
            <a:ext cx="2540380" cy="3453384"/>
          </a:xfrm>
          <a:custGeom>
            <a:avLst/>
            <a:gdLst/>
            <a:ahLst/>
            <a:cxnLst/>
            <a:rect l="l" t="t" r="r" b="b"/>
            <a:pathLst>
              <a:path w="2540380" h="3453384">
                <a:moveTo>
                  <a:pt x="2288413" y="0"/>
                </a:moveTo>
                <a:lnTo>
                  <a:pt x="251967" y="0"/>
                </a:lnTo>
                <a:lnTo>
                  <a:pt x="231298" y="835"/>
                </a:lnTo>
                <a:lnTo>
                  <a:pt x="191406" y="7320"/>
                </a:lnTo>
                <a:lnTo>
                  <a:pt x="153876" y="19796"/>
                </a:lnTo>
                <a:lnTo>
                  <a:pt x="119226" y="37742"/>
                </a:lnTo>
                <a:lnTo>
                  <a:pt x="87976" y="60641"/>
                </a:lnTo>
                <a:lnTo>
                  <a:pt x="60641" y="87976"/>
                </a:lnTo>
                <a:lnTo>
                  <a:pt x="37742" y="119226"/>
                </a:lnTo>
                <a:lnTo>
                  <a:pt x="19796" y="153876"/>
                </a:lnTo>
                <a:lnTo>
                  <a:pt x="7320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6" y="3242276"/>
                </a:lnTo>
                <a:lnTo>
                  <a:pt x="12842" y="3281049"/>
                </a:lnTo>
                <a:lnTo>
                  <a:pt x="28117" y="3317203"/>
                </a:lnTo>
                <a:lnTo>
                  <a:pt x="48605" y="3350220"/>
                </a:lnTo>
                <a:lnTo>
                  <a:pt x="73786" y="3379581"/>
                </a:lnTo>
                <a:lnTo>
                  <a:pt x="103144" y="3404766"/>
                </a:lnTo>
                <a:lnTo>
                  <a:pt x="136159" y="3425258"/>
                </a:lnTo>
                <a:lnTo>
                  <a:pt x="172313" y="3440538"/>
                </a:lnTo>
                <a:lnTo>
                  <a:pt x="211089" y="3450086"/>
                </a:lnTo>
                <a:lnTo>
                  <a:pt x="251967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0" y="3201403"/>
                </a:lnTo>
                <a:lnTo>
                  <a:pt x="2540380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18386" y="1987169"/>
            <a:ext cx="12204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1: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D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esi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gn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0497" y="1983232"/>
            <a:ext cx="174180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2: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5751" y="1983232"/>
            <a:ext cx="216408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C3: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ial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ppo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0033" y="2654807"/>
            <a:ext cx="1977389" cy="11087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07060" marR="60515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Prospect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eb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site F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ers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din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  <a:p>
            <a:pPr marL="12700" marR="12700" indent="63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edia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/ Press Releas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25671" y="2654807"/>
            <a:ext cx="1791970" cy="11087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81000" marR="379095" indent="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Open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Cult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ents</a:t>
            </a:r>
            <a:endParaRPr sz="1200">
              <a:latin typeface="Arial"/>
              <a:cs typeface="Arial"/>
            </a:endParaRPr>
          </a:p>
          <a:p>
            <a:pPr marL="12700" marR="12700" indent="190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otio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Acti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ities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Acti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es Special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ents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ke tie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ups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ith Industry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15202" y="2747136"/>
            <a:ext cx="1910080" cy="9264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5100" marR="16446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edia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arketing Likes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ana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ine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ation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Facebo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1200">
              <a:latin typeface="Arial"/>
              <a:cs typeface="Arial"/>
            </a:endParaRPr>
          </a:p>
          <a:p>
            <a:pPr marR="4318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s,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4840"/>
            <a:ext cx="268224" cy="467868"/>
          </a:xfrm>
          <a:custGeom>
            <a:avLst/>
            <a:gdLst/>
            <a:ahLst/>
            <a:cxnLst/>
            <a:rect l="l" t="t" r="r" b="b"/>
            <a:pathLst>
              <a:path w="268224" h="467868">
                <a:moveTo>
                  <a:pt x="0" y="467867"/>
                </a:moveTo>
                <a:lnTo>
                  <a:pt x="268224" y="233934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118" rIns="0" bIns="0" rtlCol="0">
            <a:noAutofit/>
          </a:bodyPr>
          <a:lstStyle/>
          <a:p>
            <a:pPr marL="104139">
              <a:lnSpc>
                <a:spcPct val="100000"/>
              </a:lnSpc>
            </a:pP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D.</a:t>
            </a:r>
            <a:r>
              <a:rPr sz="1600" b="1" spc="1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UTRE</a:t>
            </a:r>
            <a:r>
              <a:rPr sz="1600" b="1" spc="-6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CH</a:t>
            </a:r>
            <a:r>
              <a:rPr sz="1600" b="1" spc="4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&amp;</a:t>
            </a:r>
            <a:r>
              <a:rPr sz="1600" b="1" spc="1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P</a:t>
            </a:r>
            <a:r>
              <a:rPr sz="1600" b="1" spc="-60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RENT</a:t>
            </a:r>
            <a:r>
              <a:rPr sz="1600" b="1" spc="3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C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MMUNI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C</a:t>
            </a:r>
            <a:r>
              <a:rPr sz="1600" b="1" spc="-6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00B5DD"/>
                </a:solidFill>
                <a:latin typeface="Arial"/>
                <a:cs typeface="Arial"/>
              </a:rPr>
              <a:t>T</a:t>
            </a:r>
            <a:r>
              <a:rPr sz="1600" b="1" spc="5" dirty="0">
                <a:solidFill>
                  <a:srgbClr val="00B5DD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NS</a:t>
            </a:r>
            <a:r>
              <a:rPr sz="1600" b="1" spc="6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G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UIDELINES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5508" y="1330452"/>
            <a:ext cx="2540381" cy="3453384"/>
          </a:xfrm>
          <a:custGeom>
            <a:avLst/>
            <a:gdLst/>
            <a:ahLst/>
            <a:cxnLst/>
            <a:rect l="l" t="t" r="r" b="b"/>
            <a:pathLst>
              <a:path w="2540381" h="3453384">
                <a:moveTo>
                  <a:pt x="2288413" y="0"/>
                </a:moveTo>
                <a:lnTo>
                  <a:pt x="251980" y="0"/>
                </a:lnTo>
                <a:lnTo>
                  <a:pt x="231314" y="835"/>
                </a:lnTo>
                <a:lnTo>
                  <a:pt x="191426" y="7320"/>
                </a:lnTo>
                <a:lnTo>
                  <a:pt x="153897" y="19796"/>
                </a:lnTo>
                <a:lnTo>
                  <a:pt x="119247" y="37742"/>
                </a:lnTo>
                <a:lnTo>
                  <a:pt x="87993" y="60641"/>
                </a:lnTo>
                <a:lnTo>
                  <a:pt x="60655" y="87976"/>
                </a:lnTo>
                <a:lnTo>
                  <a:pt x="37752" y="119226"/>
                </a:lnTo>
                <a:lnTo>
                  <a:pt x="19801" y="153876"/>
                </a:lnTo>
                <a:lnTo>
                  <a:pt x="7323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7" y="3242276"/>
                </a:lnTo>
                <a:lnTo>
                  <a:pt x="12845" y="3281049"/>
                </a:lnTo>
                <a:lnTo>
                  <a:pt x="28125" y="3317203"/>
                </a:lnTo>
                <a:lnTo>
                  <a:pt x="48617" y="3350220"/>
                </a:lnTo>
                <a:lnTo>
                  <a:pt x="73802" y="3379581"/>
                </a:lnTo>
                <a:lnTo>
                  <a:pt x="103163" y="3404766"/>
                </a:lnTo>
                <a:lnTo>
                  <a:pt x="136180" y="3425258"/>
                </a:lnTo>
                <a:lnTo>
                  <a:pt x="172334" y="3440538"/>
                </a:lnTo>
                <a:lnTo>
                  <a:pt x="211107" y="3450086"/>
                </a:lnTo>
                <a:lnTo>
                  <a:pt x="251980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1" y="3201403"/>
                </a:lnTo>
                <a:lnTo>
                  <a:pt x="2540381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93364" y="1330452"/>
            <a:ext cx="2540381" cy="3453384"/>
          </a:xfrm>
          <a:custGeom>
            <a:avLst/>
            <a:gdLst/>
            <a:ahLst/>
            <a:cxnLst/>
            <a:rect l="l" t="t" r="r" b="b"/>
            <a:pathLst>
              <a:path w="2540381" h="3453384">
                <a:moveTo>
                  <a:pt x="2288413" y="0"/>
                </a:moveTo>
                <a:lnTo>
                  <a:pt x="251968" y="0"/>
                </a:lnTo>
                <a:lnTo>
                  <a:pt x="231298" y="835"/>
                </a:lnTo>
                <a:lnTo>
                  <a:pt x="191406" y="7320"/>
                </a:lnTo>
                <a:lnTo>
                  <a:pt x="153876" y="19796"/>
                </a:lnTo>
                <a:lnTo>
                  <a:pt x="119226" y="37742"/>
                </a:lnTo>
                <a:lnTo>
                  <a:pt x="87976" y="60641"/>
                </a:lnTo>
                <a:lnTo>
                  <a:pt x="60641" y="87976"/>
                </a:lnTo>
                <a:lnTo>
                  <a:pt x="37742" y="119226"/>
                </a:lnTo>
                <a:lnTo>
                  <a:pt x="19796" y="153876"/>
                </a:lnTo>
                <a:lnTo>
                  <a:pt x="7320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6" y="3242276"/>
                </a:lnTo>
                <a:lnTo>
                  <a:pt x="12842" y="3281049"/>
                </a:lnTo>
                <a:lnTo>
                  <a:pt x="28117" y="3317203"/>
                </a:lnTo>
                <a:lnTo>
                  <a:pt x="48605" y="3350220"/>
                </a:lnTo>
                <a:lnTo>
                  <a:pt x="73787" y="3379581"/>
                </a:lnTo>
                <a:lnTo>
                  <a:pt x="103144" y="3404766"/>
                </a:lnTo>
                <a:lnTo>
                  <a:pt x="136159" y="3425258"/>
                </a:lnTo>
                <a:lnTo>
                  <a:pt x="172313" y="3440538"/>
                </a:lnTo>
                <a:lnTo>
                  <a:pt x="211089" y="3450086"/>
                </a:lnTo>
                <a:lnTo>
                  <a:pt x="251968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1" y="3201403"/>
                </a:lnTo>
                <a:lnTo>
                  <a:pt x="2540381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3600" y="1330452"/>
            <a:ext cx="2540380" cy="3453384"/>
          </a:xfrm>
          <a:custGeom>
            <a:avLst/>
            <a:gdLst/>
            <a:ahLst/>
            <a:cxnLst/>
            <a:rect l="l" t="t" r="r" b="b"/>
            <a:pathLst>
              <a:path w="2540380" h="3453384">
                <a:moveTo>
                  <a:pt x="2288413" y="0"/>
                </a:moveTo>
                <a:lnTo>
                  <a:pt x="251967" y="0"/>
                </a:lnTo>
                <a:lnTo>
                  <a:pt x="231298" y="835"/>
                </a:lnTo>
                <a:lnTo>
                  <a:pt x="191406" y="7320"/>
                </a:lnTo>
                <a:lnTo>
                  <a:pt x="153876" y="19796"/>
                </a:lnTo>
                <a:lnTo>
                  <a:pt x="119226" y="37742"/>
                </a:lnTo>
                <a:lnTo>
                  <a:pt x="87976" y="60641"/>
                </a:lnTo>
                <a:lnTo>
                  <a:pt x="60641" y="87976"/>
                </a:lnTo>
                <a:lnTo>
                  <a:pt x="37742" y="119226"/>
                </a:lnTo>
                <a:lnTo>
                  <a:pt x="19796" y="153876"/>
                </a:lnTo>
                <a:lnTo>
                  <a:pt x="7320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6" y="3242276"/>
                </a:lnTo>
                <a:lnTo>
                  <a:pt x="12842" y="3281049"/>
                </a:lnTo>
                <a:lnTo>
                  <a:pt x="28117" y="3317203"/>
                </a:lnTo>
                <a:lnTo>
                  <a:pt x="48605" y="3350220"/>
                </a:lnTo>
                <a:lnTo>
                  <a:pt x="73786" y="3379581"/>
                </a:lnTo>
                <a:lnTo>
                  <a:pt x="103144" y="3404766"/>
                </a:lnTo>
                <a:lnTo>
                  <a:pt x="136159" y="3425258"/>
                </a:lnTo>
                <a:lnTo>
                  <a:pt x="172313" y="3440538"/>
                </a:lnTo>
                <a:lnTo>
                  <a:pt x="211089" y="3450086"/>
                </a:lnTo>
                <a:lnTo>
                  <a:pt x="251967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0" y="3201403"/>
                </a:lnTo>
                <a:lnTo>
                  <a:pt x="2540380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0358" y="1858517"/>
            <a:ext cx="154432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1: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Pare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8702" y="1750695"/>
            <a:ext cx="1468755" cy="4381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27559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2: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Pare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icati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8976" y="1858517"/>
            <a:ext cx="14636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7199" y="2684017"/>
            <a:ext cx="2109470" cy="742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38544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tio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Parent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orks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sz="1200">
              <a:latin typeface="Arial"/>
              <a:cs typeface="Arial"/>
            </a:endParaRPr>
          </a:p>
          <a:p>
            <a:pPr marL="215265" marR="200025" indent="-152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eetin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Other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ents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Parents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26663" y="2681985"/>
            <a:ext cx="2073910" cy="742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38455" marR="339725" indent="127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Present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Parent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ort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Cards</a:t>
            </a:r>
            <a:endParaRPr sz="1200">
              <a:latin typeface="Arial"/>
              <a:cs typeface="Arial"/>
            </a:endParaRPr>
          </a:p>
          <a:p>
            <a:pPr marR="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1200">
              <a:latin typeface="Arial"/>
              <a:cs typeface="Arial"/>
            </a:endParaRPr>
          </a:p>
          <a:p>
            <a:pPr marR="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Feed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&amp; Su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10071" y="2666745"/>
            <a:ext cx="1689735" cy="742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95580" marR="151765" indent="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Annu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Sports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Annu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Scie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hibitions,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  <a:p>
            <a:pPr marL="4318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ity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treach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4840"/>
            <a:ext cx="268224" cy="467868"/>
          </a:xfrm>
          <a:custGeom>
            <a:avLst/>
            <a:gdLst/>
            <a:ahLst/>
            <a:cxnLst/>
            <a:rect l="l" t="t" r="r" b="b"/>
            <a:pathLst>
              <a:path w="268224" h="467868">
                <a:moveTo>
                  <a:pt x="0" y="467867"/>
                </a:moveTo>
                <a:lnTo>
                  <a:pt x="268224" y="233934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6088" rIns="0" bIns="0" rtlCol="0">
            <a:noAutofit/>
          </a:bodyPr>
          <a:lstStyle/>
          <a:p>
            <a:pPr marL="104139">
              <a:lnSpc>
                <a:spcPct val="100000"/>
              </a:lnSpc>
            </a:pP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E.</a:t>
            </a:r>
            <a:r>
              <a:rPr sz="1600" b="1" spc="1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6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C</a:t>
            </a:r>
            <a:r>
              <a:rPr sz="1600" b="1" spc="-5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DEMICS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520" y="1280160"/>
            <a:ext cx="2066544" cy="3148584"/>
          </a:xfrm>
          <a:custGeom>
            <a:avLst/>
            <a:gdLst/>
            <a:ahLst/>
            <a:cxnLst/>
            <a:rect l="l" t="t" r="r" b="b"/>
            <a:pathLst>
              <a:path w="2066544" h="3148583">
                <a:moveTo>
                  <a:pt x="1861566" y="0"/>
                </a:moveTo>
                <a:lnTo>
                  <a:pt x="204978" y="0"/>
                </a:lnTo>
                <a:lnTo>
                  <a:pt x="188166" y="679"/>
                </a:lnTo>
                <a:lnTo>
                  <a:pt x="140188" y="10454"/>
                </a:lnTo>
                <a:lnTo>
                  <a:pt x="97003" y="30722"/>
                </a:lnTo>
                <a:lnTo>
                  <a:pt x="60036" y="60055"/>
                </a:lnTo>
                <a:lnTo>
                  <a:pt x="30710" y="97026"/>
                </a:lnTo>
                <a:lnTo>
                  <a:pt x="10449" y="140207"/>
                </a:lnTo>
                <a:lnTo>
                  <a:pt x="679" y="188173"/>
                </a:lnTo>
                <a:lnTo>
                  <a:pt x="0" y="204977"/>
                </a:lnTo>
                <a:lnTo>
                  <a:pt x="0" y="2943605"/>
                </a:lnTo>
                <a:lnTo>
                  <a:pt x="5957" y="2992865"/>
                </a:lnTo>
                <a:lnTo>
                  <a:pt x="22878" y="3037805"/>
                </a:lnTo>
                <a:lnTo>
                  <a:pt x="49341" y="3077004"/>
                </a:lnTo>
                <a:lnTo>
                  <a:pt x="83919" y="3109035"/>
                </a:lnTo>
                <a:lnTo>
                  <a:pt x="125190" y="3132476"/>
                </a:lnTo>
                <a:lnTo>
                  <a:pt x="171729" y="3145901"/>
                </a:lnTo>
                <a:lnTo>
                  <a:pt x="204978" y="3148584"/>
                </a:lnTo>
                <a:lnTo>
                  <a:pt x="1861566" y="3148584"/>
                </a:lnTo>
                <a:lnTo>
                  <a:pt x="1910808" y="3142626"/>
                </a:lnTo>
                <a:lnTo>
                  <a:pt x="1955743" y="3125705"/>
                </a:lnTo>
                <a:lnTo>
                  <a:pt x="1994943" y="3099242"/>
                </a:lnTo>
                <a:lnTo>
                  <a:pt x="2026980" y="3064664"/>
                </a:lnTo>
                <a:lnTo>
                  <a:pt x="2050428" y="3023393"/>
                </a:lnTo>
                <a:lnTo>
                  <a:pt x="2063859" y="2976854"/>
                </a:lnTo>
                <a:lnTo>
                  <a:pt x="2066544" y="2943605"/>
                </a:lnTo>
                <a:lnTo>
                  <a:pt x="2066544" y="204977"/>
                </a:lnTo>
                <a:lnTo>
                  <a:pt x="2060583" y="155735"/>
                </a:lnTo>
                <a:lnTo>
                  <a:pt x="2043655" y="110800"/>
                </a:lnTo>
                <a:lnTo>
                  <a:pt x="2017185" y="71600"/>
                </a:lnTo>
                <a:lnTo>
                  <a:pt x="1982602" y="39563"/>
                </a:lnTo>
                <a:lnTo>
                  <a:pt x="1941331" y="16115"/>
                </a:lnTo>
                <a:lnTo>
                  <a:pt x="1894802" y="2684"/>
                </a:lnTo>
                <a:lnTo>
                  <a:pt x="1861566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3076" y="1280160"/>
            <a:ext cx="2066544" cy="3148584"/>
          </a:xfrm>
          <a:custGeom>
            <a:avLst/>
            <a:gdLst/>
            <a:ahLst/>
            <a:cxnLst/>
            <a:rect l="l" t="t" r="r" b="b"/>
            <a:pathLst>
              <a:path w="2066544" h="3148583">
                <a:moveTo>
                  <a:pt x="1861565" y="0"/>
                </a:moveTo>
                <a:lnTo>
                  <a:pt x="204978" y="0"/>
                </a:lnTo>
                <a:lnTo>
                  <a:pt x="188173" y="679"/>
                </a:lnTo>
                <a:lnTo>
                  <a:pt x="140208" y="10454"/>
                </a:lnTo>
                <a:lnTo>
                  <a:pt x="97026" y="30722"/>
                </a:lnTo>
                <a:lnTo>
                  <a:pt x="60055" y="60055"/>
                </a:lnTo>
                <a:lnTo>
                  <a:pt x="30722" y="97026"/>
                </a:lnTo>
                <a:lnTo>
                  <a:pt x="10454" y="140207"/>
                </a:lnTo>
                <a:lnTo>
                  <a:pt x="679" y="188173"/>
                </a:lnTo>
                <a:lnTo>
                  <a:pt x="0" y="204977"/>
                </a:lnTo>
                <a:lnTo>
                  <a:pt x="0" y="2943605"/>
                </a:lnTo>
                <a:lnTo>
                  <a:pt x="5960" y="2992865"/>
                </a:lnTo>
                <a:lnTo>
                  <a:pt x="22888" y="3037805"/>
                </a:lnTo>
                <a:lnTo>
                  <a:pt x="49358" y="3077004"/>
                </a:lnTo>
                <a:lnTo>
                  <a:pt x="83941" y="3109035"/>
                </a:lnTo>
                <a:lnTo>
                  <a:pt x="125212" y="3132476"/>
                </a:lnTo>
                <a:lnTo>
                  <a:pt x="171741" y="3145901"/>
                </a:lnTo>
                <a:lnTo>
                  <a:pt x="204978" y="3148584"/>
                </a:lnTo>
                <a:lnTo>
                  <a:pt x="1861565" y="3148584"/>
                </a:lnTo>
                <a:lnTo>
                  <a:pt x="1910808" y="3142626"/>
                </a:lnTo>
                <a:lnTo>
                  <a:pt x="1955743" y="3125705"/>
                </a:lnTo>
                <a:lnTo>
                  <a:pt x="1994943" y="3099242"/>
                </a:lnTo>
                <a:lnTo>
                  <a:pt x="2026980" y="3064664"/>
                </a:lnTo>
                <a:lnTo>
                  <a:pt x="2050428" y="3023393"/>
                </a:lnTo>
                <a:lnTo>
                  <a:pt x="2063859" y="2976854"/>
                </a:lnTo>
                <a:lnTo>
                  <a:pt x="2066544" y="2943605"/>
                </a:lnTo>
                <a:lnTo>
                  <a:pt x="2066544" y="204977"/>
                </a:lnTo>
                <a:lnTo>
                  <a:pt x="2060583" y="155735"/>
                </a:lnTo>
                <a:lnTo>
                  <a:pt x="2043655" y="110800"/>
                </a:lnTo>
                <a:lnTo>
                  <a:pt x="2017185" y="71600"/>
                </a:lnTo>
                <a:lnTo>
                  <a:pt x="1982602" y="39563"/>
                </a:lnTo>
                <a:lnTo>
                  <a:pt x="1941331" y="16115"/>
                </a:lnTo>
                <a:lnTo>
                  <a:pt x="1894802" y="2684"/>
                </a:lnTo>
                <a:lnTo>
                  <a:pt x="1861565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9535" y="1280160"/>
            <a:ext cx="2068067" cy="3148584"/>
          </a:xfrm>
          <a:custGeom>
            <a:avLst/>
            <a:gdLst/>
            <a:ahLst/>
            <a:cxnLst/>
            <a:rect l="l" t="t" r="r" b="b"/>
            <a:pathLst>
              <a:path w="2068067" h="3148583">
                <a:moveTo>
                  <a:pt x="1862963" y="0"/>
                </a:moveTo>
                <a:lnTo>
                  <a:pt x="205104" y="0"/>
                </a:lnTo>
                <a:lnTo>
                  <a:pt x="188282" y="679"/>
                </a:lnTo>
                <a:lnTo>
                  <a:pt x="140273" y="10455"/>
                </a:lnTo>
                <a:lnTo>
                  <a:pt x="97061" y="30727"/>
                </a:lnTo>
                <a:lnTo>
                  <a:pt x="60070" y="60071"/>
                </a:lnTo>
                <a:lnTo>
                  <a:pt x="30727" y="97061"/>
                </a:lnTo>
                <a:lnTo>
                  <a:pt x="10455" y="140273"/>
                </a:lnTo>
                <a:lnTo>
                  <a:pt x="679" y="188282"/>
                </a:lnTo>
                <a:lnTo>
                  <a:pt x="0" y="205104"/>
                </a:lnTo>
                <a:lnTo>
                  <a:pt x="0" y="2943453"/>
                </a:lnTo>
                <a:lnTo>
                  <a:pt x="5960" y="2992746"/>
                </a:lnTo>
                <a:lnTo>
                  <a:pt x="22892" y="3037720"/>
                </a:lnTo>
                <a:lnTo>
                  <a:pt x="49369" y="3076947"/>
                </a:lnTo>
                <a:lnTo>
                  <a:pt x="83969" y="3109003"/>
                </a:lnTo>
                <a:lnTo>
                  <a:pt x="125265" y="3132462"/>
                </a:lnTo>
                <a:lnTo>
                  <a:pt x="171834" y="3145899"/>
                </a:lnTo>
                <a:lnTo>
                  <a:pt x="205104" y="3148584"/>
                </a:lnTo>
                <a:lnTo>
                  <a:pt x="1862963" y="3148584"/>
                </a:lnTo>
                <a:lnTo>
                  <a:pt x="1912254" y="3142621"/>
                </a:lnTo>
                <a:lnTo>
                  <a:pt x="1957223" y="3125686"/>
                </a:lnTo>
                <a:lnTo>
                  <a:pt x="1996446" y="3099203"/>
                </a:lnTo>
                <a:lnTo>
                  <a:pt x="2028496" y="3064598"/>
                </a:lnTo>
                <a:lnTo>
                  <a:pt x="2051950" y="3023296"/>
                </a:lnTo>
                <a:lnTo>
                  <a:pt x="2065383" y="2976725"/>
                </a:lnTo>
                <a:lnTo>
                  <a:pt x="2068067" y="2943453"/>
                </a:lnTo>
                <a:lnTo>
                  <a:pt x="2068067" y="205104"/>
                </a:lnTo>
                <a:lnTo>
                  <a:pt x="2062107" y="155813"/>
                </a:lnTo>
                <a:lnTo>
                  <a:pt x="2045175" y="110844"/>
                </a:lnTo>
                <a:lnTo>
                  <a:pt x="2018698" y="71621"/>
                </a:lnTo>
                <a:lnTo>
                  <a:pt x="1984098" y="39571"/>
                </a:lnTo>
                <a:lnTo>
                  <a:pt x="1942802" y="16117"/>
                </a:lnTo>
                <a:lnTo>
                  <a:pt x="1896233" y="2684"/>
                </a:lnTo>
                <a:lnTo>
                  <a:pt x="186296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5995" y="1280160"/>
            <a:ext cx="2068068" cy="3148584"/>
          </a:xfrm>
          <a:custGeom>
            <a:avLst/>
            <a:gdLst/>
            <a:ahLst/>
            <a:cxnLst/>
            <a:rect l="l" t="t" r="r" b="b"/>
            <a:pathLst>
              <a:path w="2068068" h="3148583">
                <a:moveTo>
                  <a:pt x="1862962" y="0"/>
                </a:moveTo>
                <a:lnTo>
                  <a:pt x="205104" y="0"/>
                </a:lnTo>
                <a:lnTo>
                  <a:pt x="188282" y="679"/>
                </a:lnTo>
                <a:lnTo>
                  <a:pt x="140273" y="10455"/>
                </a:lnTo>
                <a:lnTo>
                  <a:pt x="97061" y="30727"/>
                </a:lnTo>
                <a:lnTo>
                  <a:pt x="60071" y="60071"/>
                </a:lnTo>
                <a:lnTo>
                  <a:pt x="30727" y="97061"/>
                </a:lnTo>
                <a:lnTo>
                  <a:pt x="10455" y="140273"/>
                </a:lnTo>
                <a:lnTo>
                  <a:pt x="679" y="188282"/>
                </a:lnTo>
                <a:lnTo>
                  <a:pt x="0" y="205104"/>
                </a:lnTo>
                <a:lnTo>
                  <a:pt x="0" y="2943453"/>
                </a:lnTo>
                <a:lnTo>
                  <a:pt x="5960" y="2992746"/>
                </a:lnTo>
                <a:lnTo>
                  <a:pt x="22892" y="3037720"/>
                </a:lnTo>
                <a:lnTo>
                  <a:pt x="49369" y="3076947"/>
                </a:lnTo>
                <a:lnTo>
                  <a:pt x="83969" y="3109003"/>
                </a:lnTo>
                <a:lnTo>
                  <a:pt x="125265" y="3132462"/>
                </a:lnTo>
                <a:lnTo>
                  <a:pt x="171834" y="3145899"/>
                </a:lnTo>
                <a:lnTo>
                  <a:pt x="205104" y="3148584"/>
                </a:lnTo>
                <a:lnTo>
                  <a:pt x="1862962" y="3148584"/>
                </a:lnTo>
                <a:lnTo>
                  <a:pt x="1912254" y="3142621"/>
                </a:lnTo>
                <a:lnTo>
                  <a:pt x="1957223" y="3125686"/>
                </a:lnTo>
                <a:lnTo>
                  <a:pt x="1996446" y="3099203"/>
                </a:lnTo>
                <a:lnTo>
                  <a:pt x="2028496" y="3064598"/>
                </a:lnTo>
                <a:lnTo>
                  <a:pt x="2051950" y="3023296"/>
                </a:lnTo>
                <a:lnTo>
                  <a:pt x="2065383" y="2976725"/>
                </a:lnTo>
                <a:lnTo>
                  <a:pt x="2068068" y="2943453"/>
                </a:lnTo>
                <a:lnTo>
                  <a:pt x="2068068" y="205104"/>
                </a:lnTo>
                <a:lnTo>
                  <a:pt x="2062107" y="155813"/>
                </a:lnTo>
                <a:lnTo>
                  <a:pt x="2045175" y="110844"/>
                </a:lnTo>
                <a:lnTo>
                  <a:pt x="2018698" y="71621"/>
                </a:lnTo>
                <a:lnTo>
                  <a:pt x="1984098" y="39571"/>
                </a:lnTo>
                <a:lnTo>
                  <a:pt x="1942802" y="16117"/>
                </a:lnTo>
                <a:lnTo>
                  <a:pt x="1896233" y="2684"/>
                </a:lnTo>
                <a:lnTo>
                  <a:pt x="1862962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9183" y="1529715"/>
            <a:ext cx="130175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E1: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Cu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rric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92095" y="1511680"/>
            <a:ext cx="149479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E2: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ssessme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49392" y="1503807"/>
            <a:ext cx="129984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E3: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Orie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0157" y="1503807"/>
            <a:ext cx="105473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E4: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T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rai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477" y="2290135"/>
            <a:ext cx="1336040" cy="560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 algn="ctr">
              <a:lnSpc>
                <a:spcPct val="100099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hild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centr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Books Ha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81908" y="2382647"/>
            <a:ext cx="935355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Assess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2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ort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Cards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80482" y="2382647"/>
            <a:ext cx="790575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ientation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rksh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73214" y="2382647"/>
            <a:ext cx="1422400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aining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ncipal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raining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4840"/>
            <a:ext cx="268224" cy="467868"/>
          </a:xfrm>
          <a:custGeom>
            <a:avLst/>
            <a:gdLst/>
            <a:ahLst/>
            <a:cxnLst/>
            <a:rect l="l" t="t" r="r" b="b"/>
            <a:pathLst>
              <a:path w="268224" h="467868">
                <a:moveTo>
                  <a:pt x="0" y="467867"/>
                </a:moveTo>
                <a:lnTo>
                  <a:pt x="268224" y="233934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6088" rIns="0" bIns="0" rtlCol="0">
            <a:noAutofit/>
          </a:bodyPr>
          <a:lstStyle/>
          <a:p>
            <a:pPr marL="104139">
              <a:lnSpc>
                <a:spcPct val="100000"/>
              </a:lnSpc>
            </a:pP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F. 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T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H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ER</a:t>
            </a:r>
            <a:r>
              <a:rPr sz="1600" b="1" spc="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SUPPO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T 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PTI</a:t>
            </a:r>
            <a:r>
              <a:rPr sz="1600" b="1" spc="-30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520" y="1280160"/>
            <a:ext cx="2066544" cy="3148584"/>
          </a:xfrm>
          <a:custGeom>
            <a:avLst/>
            <a:gdLst/>
            <a:ahLst/>
            <a:cxnLst/>
            <a:rect l="l" t="t" r="r" b="b"/>
            <a:pathLst>
              <a:path w="2066544" h="3148583">
                <a:moveTo>
                  <a:pt x="1861566" y="0"/>
                </a:moveTo>
                <a:lnTo>
                  <a:pt x="204978" y="0"/>
                </a:lnTo>
                <a:lnTo>
                  <a:pt x="188166" y="679"/>
                </a:lnTo>
                <a:lnTo>
                  <a:pt x="140188" y="10454"/>
                </a:lnTo>
                <a:lnTo>
                  <a:pt x="97003" y="30722"/>
                </a:lnTo>
                <a:lnTo>
                  <a:pt x="60036" y="60055"/>
                </a:lnTo>
                <a:lnTo>
                  <a:pt x="30710" y="97026"/>
                </a:lnTo>
                <a:lnTo>
                  <a:pt x="10449" y="140207"/>
                </a:lnTo>
                <a:lnTo>
                  <a:pt x="679" y="188173"/>
                </a:lnTo>
                <a:lnTo>
                  <a:pt x="0" y="204977"/>
                </a:lnTo>
                <a:lnTo>
                  <a:pt x="0" y="2943605"/>
                </a:lnTo>
                <a:lnTo>
                  <a:pt x="5957" y="2992865"/>
                </a:lnTo>
                <a:lnTo>
                  <a:pt x="22878" y="3037805"/>
                </a:lnTo>
                <a:lnTo>
                  <a:pt x="49341" y="3077004"/>
                </a:lnTo>
                <a:lnTo>
                  <a:pt x="83919" y="3109035"/>
                </a:lnTo>
                <a:lnTo>
                  <a:pt x="125190" y="3132476"/>
                </a:lnTo>
                <a:lnTo>
                  <a:pt x="171729" y="3145901"/>
                </a:lnTo>
                <a:lnTo>
                  <a:pt x="204978" y="3148584"/>
                </a:lnTo>
                <a:lnTo>
                  <a:pt x="1861566" y="3148584"/>
                </a:lnTo>
                <a:lnTo>
                  <a:pt x="1910808" y="3142626"/>
                </a:lnTo>
                <a:lnTo>
                  <a:pt x="1955743" y="3125705"/>
                </a:lnTo>
                <a:lnTo>
                  <a:pt x="1994943" y="3099242"/>
                </a:lnTo>
                <a:lnTo>
                  <a:pt x="2026980" y="3064664"/>
                </a:lnTo>
                <a:lnTo>
                  <a:pt x="2050428" y="3023393"/>
                </a:lnTo>
                <a:lnTo>
                  <a:pt x="2063859" y="2976854"/>
                </a:lnTo>
                <a:lnTo>
                  <a:pt x="2066544" y="2943605"/>
                </a:lnTo>
                <a:lnTo>
                  <a:pt x="2066544" y="204977"/>
                </a:lnTo>
                <a:lnTo>
                  <a:pt x="2060583" y="155735"/>
                </a:lnTo>
                <a:lnTo>
                  <a:pt x="2043655" y="110800"/>
                </a:lnTo>
                <a:lnTo>
                  <a:pt x="2017185" y="71600"/>
                </a:lnTo>
                <a:lnTo>
                  <a:pt x="1982602" y="39563"/>
                </a:lnTo>
                <a:lnTo>
                  <a:pt x="1941331" y="16115"/>
                </a:lnTo>
                <a:lnTo>
                  <a:pt x="1894802" y="2684"/>
                </a:lnTo>
                <a:lnTo>
                  <a:pt x="1861566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3076" y="1280160"/>
            <a:ext cx="2066544" cy="3148584"/>
          </a:xfrm>
          <a:custGeom>
            <a:avLst/>
            <a:gdLst/>
            <a:ahLst/>
            <a:cxnLst/>
            <a:rect l="l" t="t" r="r" b="b"/>
            <a:pathLst>
              <a:path w="2066544" h="3148583">
                <a:moveTo>
                  <a:pt x="1861565" y="0"/>
                </a:moveTo>
                <a:lnTo>
                  <a:pt x="204978" y="0"/>
                </a:lnTo>
                <a:lnTo>
                  <a:pt x="188173" y="679"/>
                </a:lnTo>
                <a:lnTo>
                  <a:pt x="140208" y="10454"/>
                </a:lnTo>
                <a:lnTo>
                  <a:pt x="97026" y="30722"/>
                </a:lnTo>
                <a:lnTo>
                  <a:pt x="60055" y="60055"/>
                </a:lnTo>
                <a:lnTo>
                  <a:pt x="30722" y="97026"/>
                </a:lnTo>
                <a:lnTo>
                  <a:pt x="10454" y="140207"/>
                </a:lnTo>
                <a:lnTo>
                  <a:pt x="679" y="188173"/>
                </a:lnTo>
                <a:lnTo>
                  <a:pt x="0" y="204977"/>
                </a:lnTo>
                <a:lnTo>
                  <a:pt x="0" y="2943605"/>
                </a:lnTo>
                <a:lnTo>
                  <a:pt x="5960" y="2992865"/>
                </a:lnTo>
                <a:lnTo>
                  <a:pt x="22888" y="3037805"/>
                </a:lnTo>
                <a:lnTo>
                  <a:pt x="49358" y="3077004"/>
                </a:lnTo>
                <a:lnTo>
                  <a:pt x="83941" y="3109035"/>
                </a:lnTo>
                <a:lnTo>
                  <a:pt x="125212" y="3132476"/>
                </a:lnTo>
                <a:lnTo>
                  <a:pt x="171741" y="3145901"/>
                </a:lnTo>
                <a:lnTo>
                  <a:pt x="204978" y="3148584"/>
                </a:lnTo>
                <a:lnTo>
                  <a:pt x="1861565" y="3148584"/>
                </a:lnTo>
                <a:lnTo>
                  <a:pt x="1910808" y="3142626"/>
                </a:lnTo>
                <a:lnTo>
                  <a:pt x="1955743" y="3125705"/>
                </a:lnTo>
                <a:lnTo>
                  <a:pt x="1994943" y="3099242"/>
                </a:lnTo>
                <a:lnTo>
                  <a:pt x="2026980" y="3064664"/>
                </a:lnTo>
                <a:lnTo>
                  <a:pt x="2050428" y="3023393"/>
                </a:lnTo>
                <a:lnTo>
                  <a:pt x="2063859" y="2976854"/>
                </a:lnTo>
                <a:lnTo>
                  <a:pt x="2066544" y="2943605"/>
                </a:lnTo>
                <a:lnTo>
                  <a:pt x="2066544" y="204977"/>
                </a:lnTo>
                <a:lnTo>
                  <a:pt x="2060583" y="155735"/>
                </a:lnTo>
                <a:lnTo>
                  <a:pt x="2043655" y="110800"/>
                </a:lnTo>
                <a:lnTo>
                  <a:pt x="2017185" y="71600"/>
                </a:lnTo>
                <a:lnTo>
                  <a:pt x="1982602" y="39563"/>
                </a:lnTo>
                <a:lnTo>
                  <a:pt x="1941331" y="16115"/>
                </a:lnTo>
                <a:lnTo>
                  <a:pt x="1894802" y="2684"/>
                </a:lnTo>
                <a:lnTo>
                  <a:pt x="1861565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9535" y="1280160"/>
            <a:ext cx="2068067" cy="3148584"/>
          </a:xfrm>
          <a:custGeom>
            <a:avLst/>
            <a:gdLst/>
            <a:ahLst/>
            <a:cxnLst/>
            <a:rect l="l" t="t" r="r" b="b"/>
            <a:pathLst>
              <a:path w="2068067" h="3148583">
                <a:moveTo>
                  <a:pt x="1862963" y="0"/>
                </a:moveTo>
                <a:lnTo>
                  <a:pt x="205104" y="0"/>
                </a:lnTo>
                <a:lnTo>
                  <a:pt x="188282" y="679"/>
                </a:lnTo>
                <a:lnTo>
                  <a:pt x="140273" y="10455"/>
                </a:lnTo>
                <a:lnTo>
                  <a:pt x="97061" y="30727"/>
                </a:lnTo>
                <a:lnTo>
                  <a:pt x="60070" y="60071"/>
                </a:lnTo>
                <a:lnTo>
                  <a:pt x="30727" y="97061"/>
                </a:lnTo>
                <a:lnTo>
                  <a:pt x="10455" y="140273"/>
                </a:lnTo>
                <a:lnTo>
                  <a:pt x="679" y="188282"/>
                </a:lnTo>
                <a:lnTo>
                  <a:pt x="0" y="205104"/>
                </a:lnTo>
                <a:lnTo>
                  <a:pt x="0" y="2943453"/>
                </a:lnTo>
                <a:lnTo>
                  <a:pt x="5960" y="2992746"/>
                </a:lnTo>
                <a:lnTo>
                  <a:pt x="22892" y="3037720"/>
                </a:lnTo>
                <a:lnTo>
                  <a:pt x="49369" y="3076947"/>
                </a:lnTo>
                <a:lnTo>
                  <a:pt x="83969" y="3109003"/>
                </a:lnTo>
                <a:lnTo>
                  <a:pt x="125265" y="3132462"/>
                </a:lnTo>
                <a:lnTo>
                  <a:pt x="171834" y="3145899"/>
                </a:lnTo>
                <a:lnTo>
                  <a:pt x="205104" y="3148584"/>
                </a:lnTo>
                <a:lnTo>
                  <a:pt x="1862963" y="3148584"/>
                </a:lnTo>
                <a:lnTo>
                  <a:pt x="1912254" y="3142621"/>
                </a:lnTo>
                <a:lnTo>
                  <a:pt x="1957223" y="3125686"/>
                </a:lnTo>
                <a:lnTo>
                  <a:pt x="1996446" y="3099203"/>
                </a:lnTo>
                <a:lnTo>
                  <a:pt x="2028496" y="3064598"/>
                </a:lnTo>
                <a:lnTo>
                  <a:pt x="2051950" y="3023296"/>
                </a:lnTo>
                <a:lnTo>
                  <a:pt x="2065383" y="2976725"/>
                </a:lnTo>
                <a:lnTo>
                  <a:pt x="2068067" y="2943453"/>
                </a:lnTo>
                <a:lnTo>
                  <a:pt x="2068067" y="205104"/>
                </a:lnTo>
                <a:lnTo>
                  <a:pt x="2062107" y="155813"/>
                </a:lnTo>
                <a:lnTo>
                  <a:pt x="2045175" y="110844"/>
                </a:lnTo>
                <a:lnTo>
                  <a:pt x="2018698" y="71621"/>
                </a:lnTo>
                <a:lnTo>
                  <a:pt x="1984098" y="39571"/>
                </a:lnTo>
                <a:lnTo>
                  <a:pt x="1942802" y="16117"/>
                </a:lnTo>
                <a:lnTo>
                  <a:pt x="1896233" y="2684"/>
                </a:lnTo>
                <a:lnTo>
                  <a:pt x="186296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5995" y="1280160"/>
            <a:ext cx="2068068" cy="3148584"/>
          </a:xfrm>
          <a:custGeom>
            <a:avLst/>
            <a:gdLst/>
            <a:ahLst/>
            <a:cxnLst/>
            <a:rect l="l" t="t" r="r" b="b"/>
            <a:pathLst>
              <a:path w="2068068" h="3148583">
                <a:moveTo>
                  <a:pt x="1862962" y="0"/>
                </a:moveTo>
                <a:lnTo>
                  <a:pt x="205104" y="0"/>
                </a:lnTo>
                <a:lnTo>
                  <a:pt x="188282" y="679"/>
                </a:lnTo>
                <a:lnTo>
                  <a:pt x="140273" y="10455"/>
                </a:lnTo>
                <a:lnTo>
                  <a:pt x="97061" y="30727"/>
                </a:lnTo>
                <a:lnTo>
                  <a:pt x="60071" y="60071"/>
                </a:lnTo>
                <a:lnTo>
                  <a:pt x="30727" y="97061"/>
                </a:lnTo>
                <a:lnTo>
                  <a:pt x="10455" y="140273"/>
                </a:lnTo>
                <a:lnTo>
                  <a:pt x="679" y="188282"/>
                </a:lnTo>
                <a:lnTo>
                  <a:pt x="0" y="205104"/>
                </a:lnTo>
                <a:lnTo>
                  <a:pt x="0" y="2943453"/>
                </a:lnTo>
                <a:lnTo>
                  <a:pt x="5960" y="2992746"/>
                </a:lnTo>
                <a:lnTo>
                  <a:pt x="22892" y="3037720"/>
                </a:lnTo>
                <a:lnTo>
                  <a:pt x="49369" y="3076947"/>
                </a:lnTo>
                <a:lnTo>
                  <a:pt x="83969" y="3109003"/>
                </a:lnTo>
                <a:lnTo>
                  <a:pt x="125265" y="3132462"/>
                </a:lnTo>
                <a:lnTo>
                  <a:pt x="171834" y="3145899"/>
                </a:lnTo>
                <a:lnTo>
                  <a:pt x="205104" y="3148584"/>
                </a:lnTo>
                <a:lnTo>
                  <a:pt x="1862962" y="3148584"/>
                </a:lnTo>
                <a:lnTo>
                  <a:pt x="1912254" y="3142621"/>
                </a:lnTo>
                <a:lnTo>
                  <a:pt x="1957223" y="3125686"/>
                </a:lnTo>
                <a:lnTo>
                  <a:pt x="1996446" y="3099203"/>
                </a:lnTo>
                <a:lnTo>
                  <a:pt x="2028496" y="3064598"/>
                </a:lnTo>
                <a:lnTo>
                  <a:pt x="2051950" y="3023296"/>
                </a:lnTo>
                <a:lnTo>
                  <a:pt x="2065383" y="2976725"/>
                </a:lnTo>
                <a:lnTo>
                  <a:pt x="2068068" y="2943453"/>
                </a:lnTo>
                <a:lnTo>
                  <a:pt x="2068068" y="205104"/>
                </a:lnTo>
                <a:lnTo>
                  <a:pt x="2062107" y="155813"/>
                </a:lnTo>
                <a:lnTo>
                  <a:pt x="2045175" y="110844"/>
                </a:lnTo>
                <a:lnTo>
                  <a:pt x="2018698" y="71621"/>
                </a:lnTo>
                <a:lnTo>
                  <a:pt x="1984098" y="39571"/>
                </a:lnTo>
                <a:lnTo>
                  <a:pt x="1942802" y="16117"/>
                </a:lnTo>
                <a:lnTo>
                  <a:pt x="1896233" y="2684"/>
                </a:lnTo>
                <a:lnTo>
                  <a:pt x="1862962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544" y="1576578"/>
            <a:ext cx="1407160" cy="4381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7180" marR="12700" indent="-285115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1: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ter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ati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al Ex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6550" y="1576578"/>
            <a:ext cx="1323340" cy="4381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45745" marR="12700" indent="-233679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2: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ftersc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hoo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l Pr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rams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8521" y="1576578"/>
            <a:ext cx="1579880" cy="4381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20066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emic Q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ality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2325" y="1579199"/>
            <a:ext cx="1378585" cy="4387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7980" marR="12700" indent="-335280">
              <a:lnSpc>
                <a:spcPct val="1002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4: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ecr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itme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t S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uppo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65" y="2390901"/>
            <a:ext cx="1819910" cy="9258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63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dent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cip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 Ol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pia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&amp; Co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petiti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 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rnatio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chan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es 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rnatio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Faculty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Vis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ts ISSE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&amp; CISV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cip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7485" y="2481326"/>
            <a:ext cx="1602740" cy="742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190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Succeed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Aftersc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ol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ARGE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Acade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y Sat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rday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Acti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ities Literacy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Labs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03394" y="2468498"/>
            <a:ext cx="1783080" cy="8496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9230" marR="188595" algn="ctr">
              <a:lnSpc>
                <a:spcPct val="100000"/>
              </a:lnSpc>
            </a:pP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ork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ps,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emi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ars,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1100">
              <a:latin typeface="Arial"/>
              <a:cs typeface="Arial"/>
            </a:endParaRPr>
          </a:p>
          <a:p>
            <a:pPr marL="12700" marR="12700" algn="ctr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-h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Obs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ati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tu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41209" y="2476840"/>
            <a:ext cx="1438275" cy="850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 algn="ctr">
              <a:lnSpc>
                <a:spcPct val="100099"/>
              </a:lnSpc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ecru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tme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dmiss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100">
              <a:latin typeface="Arial"/>
              <a:cs typeface="Arial"/>
            </a:endParaRPr>
          </a:p>
          <a:p>
            <a:pPr marL="86995" marR="86360" indent="0" algn="ctr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rmats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ecru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tme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4840"/>
            <a:ext cx="268224" cy="467868"/>
          </a:xfrm>
          <a:custGeom>
            <a:avLst/>
            <a:gdLst/>
            <a:ahLst/>
            <a:cxnLst/>
            <a:rect l="l" t="t" r="r" b="b"/>
            <a:pathLst>
              <a:path w="268224" h="467868">
                <a:moveTo>
                  <a:pt x="0" y="467867"/>
                </a:moveTo>
                <a:lnTo>
                  <a:pt x="268224" y="233934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6088" rIns="0" bIns="0" rtlCol="0">
            <a:noAutofit/>
          </a:bodyPr>
          <a:lstStyle/>
          <a:p>
            <a:pPr marL="104139">
              <a:lnSpc>
                <a:spcPct val="100000"/>
              </a:lnSpc>
            </a:pP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G</a:t>
            </a:r>
            <a:r>
              <a:rPr sz="1600" b="1" spc="-5" dirty="0">
                <a:solidFill>
                  <a:srgbClr val="00B5DD"/>
                </a:solidFill>
                <a:latin typeface="Arial"/>
                <a:cs typeface="Arial"/>
              </a:rPr>
              <a:t>.</a:t>
            </a:r>
            <a:r>
              <a:rPr sz="1600" b="1" spc="2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IN</a:t>
            </a:r>
            <a:r>
              <a:rPr sz="1600" b="1" spc="-20" dirty="0">
                <a:solidFill>
                  <a:srgbClr val="00B5DD"/>
                </a:solidFill>
                <a:latin typeface="Arial"/>
                <a:cs typeface="Arial"/>
              </a:rPr>
              <a:t>F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R</a:t>
            </a:r>
            <a:r>
              <a:rPr sz="1600" b="1" spc="-70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ST</a:t>
            </a:r>
            <a:r>
              <a:rPr sz="1600" b="1" spc="-20" dirty="0">
                <a:solidFill>
                  <a:srgbClr val="00B5DD"/>
                </a:solidFill>
                <a:latin typeface="Arial"/>
                <a:cs typeface="Arial"/>
              </a:rPr>
              <a:t>R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UC</a:t>
            </a:r>
            <a:r>
              <a:rPr sz="1600" b="1" spc="-20" dirty="0">
                <a:solidFill>
                  <a:srgbClr val="00B5DD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URE</a:t>
            </a:r>
            <a:r>
              <a:rPr sz="1600" b="1" spc="4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&amp;</a:t>
            </a:r>
            <a:r>
              <a:rPr sz="1600" b="1" spc="-5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B5DD"/>
                </a:solidFill>
                <a:latin typeface="Arial"/>
                <a:cs typeface="Arial"/>
              </a:rPr>
              <a:t>F</a:t>
            </a:r>
            <a:r>
              <a:rPr sz="1600" b="1" spc="-65" dirty="0">
                <a:solidFill>
                  <a:srgbClr val="00B5DD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CI</a:t>
            </a:r>
            <a:r>
              <a:rPr sz="1600" b="1" spc="-20" dirty="0">
                <a:solidFill>
                  <a:srgbClr val="00B5DD"/>
                </a:solidFill>
                <a:latin typeface="Arial"/>
                <a:cs typeface="Arial"/>
              </a:rPr>
              <a:t>L</a:t>
            </a:r>
            <a:r>
              <a:rPr sz="1600" b="1" spc="-10" dirty="0">
                <a:solidFill>
                  <a:srgbClr val="00B5DD"/>
                </a:solidFill>
                <a:latin typeface="Arial"/>
                <a:cs typeface="Arial"/>
              </a:rPr>
              <a:t>ITIES</a:t>
            </a:r>
            <a:r>
              <a:rPr sz="1600" b="1" spc="60" dirty="0">
                <a:solidFill>
                  <a:srgbClr val="00B5DD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C</a:t>
            </a:r>
            <a:r>
              <a:rPr sz="1600" b="1" spc="-25" dirty="0">
                <a:solidFill>
                  <a:srgbClr val="00B5DD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00B5DD"/>
                </a:solidFill>
                <a:latin typeface="Arial"/>
                <a:cs typeface="Arial"/>
              </a:rPr>
              <a:t>NCEPTS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5508" y="1330452"/>
            <a:ext cx="2540381" cy="3453384"/>
          </a:xfrm>
          <a:custGeom>
            <a:avLst/>
            <a:gdLst/>
            <a:ahLst/>
            <a:cxnLst/>
            <a:rect l="l" t="t" r="r" b="b"/>
            <a:pathLst>
              <a:path w="2540381" h="3453384">
                <a:moveTo>
                  <a:pt x="2288413" y="0"/>
                </a:moveTo>
                <a:lnTo>
                  <a:pt x="251980" y="0"/>
                </a:lnTo>
                <a:lnTo>
                  <a:pt x="231314" y="835"/>
                </a:lnTo>
                <a:lnTo>
                  <a:pt x="191426" y="7320"/>
                </a:lnTo>
                <a:lnTo>
                  <a:pt x="153897" y="19796"/>
                </a:lnTo>
                <a:lnTo>
                  <a:pt x="119247" y="37742"/>
                </a:lnTo>
                <a:lnTo>
                  <a:pt x="87993" y="60641"/>
                </a:lnTo>
                <a:lnTo>
                  <a:pt x="60655" y="87976"/>
                </a:lnTo>
                <a:lnTo>
                  <a:pt x="37752" y="119226"/>
                </a:lnTo>
                <a:lnTo>
                  <a:pt x="19801" y="153876"/>
                </a:lnTo>
                <a:lnTo>
                  <a:pt x="7323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7" y="3242276"/>
                </a:lnTo>
                <a:lnTo>
                  <a:pt x="12845" y="3281049"/>
                </a:lnTo>
                <a:lnTo>
                  <a:pt x="28125" y="3317203"/>
                </a:lnTo>
                <a:lnTo>
                  <a:pt x="48617" y="3350220"/>
                </a:lnTo>
                <a:lnTo>
                  <a:pt x="73802" y="3379581"/>
                </a:lnTo>
                <a:lnTo>
                  <a:pt x="103163" y="3404766"/>
                </a:lnTo>
                <a:lnTo>
                  <a:pt x="136180" y="3425258"/>
                </a:lnTo>
                <a:lnTo>
                  <a:pt x="172334" y="3440538"/>
                </a:lnTo>
                <a:lnTo>
                  <a:pt x="211107" y="3450086"/>
                </a:lnTo>
                <a:lnTo>
                  <a:pt x="251980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1" y="3201403"/>
                </a:lnTo>
                <a:lnTo>
                  <a:pt x="2540381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93364" y="1330452"/>
            <a:ext cx="2540381" cy="3453384"/>
          </a:xfrm>
          <a:custGeom>
            <a:avLst/>
            <a:gdLst/>
            <a:ahLst/>
            <a:cxnLst/>
            <a:rect l="l" t="t" r="r" b="b"/>
            <a:pathLst>
              <a:path w="2540381" h="3453384">
                <a:moveTo>
                  <a:pt x="2288413" y="0"/>
                </a:moveTo>
                <a:lnTo>
                  <a:pt x="251968" y="0"/>
                </a:lnTo>
                <a:lnTo>
                  <a:pt x="231298" y="835"/>
                </a:lnTo>
                <a:lnTo>
                  <a:pt x="191406" y="7320"/>
                </a:lnTo>
                <a:lnTo>
                  <a:pt x="153876" y="19796"/>
                </a:lnTo>
                <a:lnTo>
                  <a:pt x="119226" y="37742"/>
                </a:lnTo>
                <a:lnTo>
                  <a:pt x="87976" y="60641"/>
                </a:lnTo>
                <a:lnTo>
                  <a:pt x="60641" y="87976"/>
                </a:lnTo>
                <a:lnTo>
                  <a:pt x="37742" y="119226"/>
                </a:lnTo>
                <a:lnTo>
                  <a:pt x="19796" y="153876"/>
                </a:lnTo>
                <a:lnTo>
                  <a:pt x="7320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6" y="3242276"/>
                </a:lnTo>
                <a:lnTo>
                  <a:pt x="12842" y="3281049"/>
                </a:lnTo>
                <a:lnTo>
                  <a:pt x="28117" y="3317203"/>
                </a:lnTo>
                <a:lnTo>
                  <a:pt x="48605" y="3350220"/>
                </a:lnTo>
                <a:lnTo>
                  <a:pt x="73787" y="3379581"/>
                </a:lnTo>
                <a:lnTo>
                  <a:pt x="103144" y="3404766"/>
                </a:lnTo>
                <a:lnTo>
                  <a:pt x="136159" y="3425258"/>
                </a:lnTo>
                <a:lnTo>
                  <a:pt x="172313" y="3440538"/>
                </a:lnTo>
                <a:lnTo>
                  <a:pt x="211089" y="3450086"/>
                </a:lnTo>
                <a:lnTo>
                  <a:pt x="251968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1" y="3201403"/>
                </a:lnTo>
                <a:lnTo>
                  <a:pt x="2540381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3600" y="1330452"/>
            <a:ext cx="2540380" cy="3453384"/>
          </a:xfrm>
          <a:custGeom>
            <a:avLst/>
            <a:gdLst/>
            <a:ahLst/>
            <a:cxnLst/>
            <a:rect l="l" t="t" r="r" b="b"/>
            <a:pathLst>
              <a:path w="2540380" h="3453384">
                <a:moveTo>
                  <a:pt x="2288413" y="0"/>
                </a:moveTo>
                <a:lnTo>
                  <a:pt x="251967" y="0"/>
                </a:lnTo>
                <a:lnTo>
                  <a:pt x="231298" y="835"/>
                </a:lnTo>
                <a:lnTo>
                  <a:pt x="191406" y="7320"/>
                </a:lnTo>
                <a:lnTo>
                  <a:pt x="153876" y="19796"/>
                </a:lnTo>
                <a:lnTo>
                  <a:pt x="119226" y="37742"/>
                </a:lnTo>
                <a:lnTo>
                  <a:pt x="87976" y="60641"/>
                </a:lnTo>
                <a:lnTo>
                  <a:pt x="60641" y="87976"/>
                </a:lnTo>
                <a:lnTo>
                  <a:pt x="37742" y="119226"/>
                </a:lnTo>
                <a:lnTo>
                  <a:pt x="19796" y="153876"/>
                </a:lnTo>
                <a:lnTo>
                  <a:pt x="7320" y="191406"/>
                </a:lnTo>
                <a:lnTo>
                  <a:pt x="835" y="231298"/>
                </a:lnTo>
                <a:lnTo>
                  <a:pt x="0" y="251968"/>
                </a:lnTo>
                <a:lnTo>
                  <a:pt x="0" y="3201403"/>
                </a:lnTo>
                <a:lnTo>
                  <a:pt x="3296" y="3242276"/>
                </a:lnTo>
                <a:lnTo>
                  <a:pt x="12842" y="3281049"/>
                </a:lnTo>
                <a:lnTo>
                  <a:pt x="28117" y="3317203"/>
                </a:lnTo>
                <a:lnTo>
                  <a:pt x="48605" y="3350220"/>
                </a:lnTo>
                <a:lnTo>
                  <a:pt x="73786" y="3379581"/>
                </a:lnTo>
                <a:lnTo>
                  <a:pt x="103144" y="3404766"/>
                </a:lnTo>
                <a:lnTo>
                  <a:pt x="136159" y="3425258"/>
                </a:lnTo>
                <a:lnTo>
                  <a:pt x="172313" y="3440538"/>
                </a:lnTo>
                <a:lnTo>
                  <a:pt x="211089" y="3450086"/>
                </a:lnTo>
                <a:lnTo>
                  <a:pt x="251967" y="3453384"/>
                </a:lnTo>
                <a:lnTo>
                  <a:pt x="2288413" y="3453384"/>
                </a:lnTo>
                <a:lnTo>
                  <a:pt x="2329260" y="3450086"/>
                </a:lnTo>
                <a:lnTo>
                  <a:pt x="2368018" y="3440538"/>
                </a:lnTo>
                <a:lnTo>
                  <a:pt x="2404165" y="3425258"/>
                </a:lnTo>
                <a:lnTo>
                  <a:pt x="2437181" y="3404766"/>
                </a:lnTo>
                <a:lnTo>
                  <a:pt x="2466546" y="3379581"/>
                </a:lnTo>
                <a:lnTo>
                  <a:pt x="2491738" y="3350220"/>
                </a:lnTo>
                <a:lnTo>
                  <a:pt x="2512239" y="3317203"/>
                </a:lnTo>
                <a:lnTo>
                  <a:pt x="2527526" y="3281049"/>
                </a:lnTo>
                <a:lnTo>
                  <a:pt x="2537080" y="3242276"/>
                </a:lnTo>
                <a:lnTo>
                  <a:pt x="2540380" y="3201403"/>
                </a:lnTo>
                <a:lnTo>
                  <a:pt x="2540380" y="251968"/>
                </a:lnTo>
                <a:lnTo>
                  <a:pt x="2537080" y="211089"/>
                </a:lnTo>
                <a:lnTo>
                  <a:pt x="2527526" y="172313"/>
                </a:lnTo>
                <a:lnTo>
                  <a:pt x="2512239" y="136159"/>
                </a:lnTo>
                <a:lnTo>
                  <a:pt x="2491738" y="103144"/>
                </a:lnTo>
                <a:lnTo>
                  <a:pt x="2466546" y="73787"/>
                </a:lnTo>
                <a:lnTo>
                  <a:pt x="2437181" y="48605"/>
                </a:lnTo>
                <a:lnTo>
                  <a:pt x="2404165" y="28117"/>
                </a:lnTo>
                <a:lnTo>
                  <a:pt x="2368018" y="12842"/>
                </a:lnTo>
                <a:lnTo>
                  <a:pt x="2329260" y="3296"/>
                </a:lnTo>
                <a:lnTo>
                  <a:pt x="2288413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8471" y="1640966"/>
            <a:ext cx="1554480" cy="4381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23622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G1: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esi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4933" y="1748535"/>
            <a:ext cx="1819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G2: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acili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elated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6730" y="1748535"/>
            <a:ext cx="170243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G3: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spc="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7938" y="2492827"/>
            <a:ext cx="2152650" cy="1292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4154" marR="222250" indent="0" algn="ctr">
              <a:lnSpc>
                <a:spcPct val="100099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Bui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ding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&amp; la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out Bui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ding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desi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  <a:p>
            <a:pPr marL="36830" marR="3492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Furniture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desi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/ procure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 Fascade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nia</a:t>
            </a:r>
            <a:endParaRPr sz="1200">
              <a:latin typeface="Arial"/>
              <a:cs typeface="Arial"/>
            </a:endParaRPr>
          </a:p>
          <a:p>
            <a:pPr marL="12700" marR="12700" indent="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BALA: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Bui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ding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Aid Landsc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Dec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rating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3376" y="2307859"/>
            <a:ext cx="1858010" cy="16586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58750" marR="160655" algn="ctr">
              <a:lnSpc>
                <a:spcPct val="1002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round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uip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 Scie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Labs</a:t>
            </a:r>
            <a:endParaRPr sz="1200">
              <a:latin typeface="Arial"/>
              <a:cs typeface="Arial"/>
            </a:endParaRPr>
          </a:p>
          <a:p>
            <a:pPr marL="12700" marR="12700" indent="-1905" algn="ctr">
              <a:lnSpc>
                <a:spcPct val="100000"/>
              </a:lnSpc>
            </a:pP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ink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&amp; Robotics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Labs Da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usic Labs Desi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echno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Labs En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sh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&amp; Mat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Labs  G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/ 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oor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Other L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bs,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  <a:p>
            <a:pPr marR="127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of C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assroo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80707" y="2938907"/>
            <a:ext cx="1066800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9690" marR="12700" indent="-476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Uni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orm ID Cards,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0" dirty="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5320" y="287545"/>
            <a:ext cx="2616834" cy="290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4190" y="4317441"/>
            <a:ext cx="1161415" cy="4006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850" spc="15" dirty="0">
                <a:solidFill>
                  <a:srgbClr val="221F1F"/>
                </a:solidFill>
                <a:latin typeface="Arial"/>
                <a:cs typeface="Arial"/>
              </a:rPr>
              <a:t>C</a:t>
            </a:r>
            <a:r>
              <a:rPr sz="850" spc="10" dirty="0">
                <a:solidFill>
                  <a:srgbClr val="221F1F"/>
                </a:solidFill>
                <a:latin typeface="Arial"/>
                <a:cs typeface="Arial"/>
              </a:rPr>
              <a:t>ounci</a:t>
            </a:r>
            <a:r>
              <a:rPr sz="850" spc="0" dirty="0">
                <a:solidFill>
                  <a:srgbClr val="221F1F"/>
                </a:solidFill>
                <a:latin typeface="Arial"/>
                <a:cs typeface="Arial"/>
              </a:rPr>
              <a:t>l</a:t>
            </a:r>
            <a:r>
              <a:rPr sz="850" spc="-25" dirty="0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rgbClr val="221F1F"/>
                </a:solidFill>
                <a:latin typeface="Arial"/>
                <a:cs typeface="Arial"/>
              </a:rPr>
              <a:t>f</a:t>
            </a:r>
            <a:r>
              <a:rPr sz="850" spc="10" dirty="0">
                <a:solidFill>
                  <a:srgbClr val="221F1F"/>
                </a:solidFill>
                <a:latin typeface="Arial"/>
                <a:cs typeface="Arial"/>
              </a:rPr>
              <a:t>o</a:t>
            </a:r>
            <a:r>
              <a:rPr sz="850" spc="0" dirty="0">
                <a:solidFill>
                  <a:srgbClr val="221F1F"/>
                </a:solidFill>
                <a:latin typeface="Arial"/>
                <a:cs typeface="Arial"/>
              </a:rPr>
              <a:t>r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850" spc="10" dirty="0">
                <a:solidFill>
                  <a:srgbClr val="221F1F"/>
                </a:solidFill>
                <a:latin typeface="Arial"/>
                <a:cs typeface="Arial"/>
              </a:rPr>
              <a:t>Gl</a:t>
            </a:r>
            <a:r>
              <a:rPr sz="850" spc="5" dirty="0">
                <a:solidFill>
                  <a:srgbClr val="221F1F"/>
                </a:solidFill>
                <a:latin typeface="Arial"/>
                <a:cs typeface="Arial"/>
              </a:rPr>
              <a:t>oba</a:t>
            </a:r>
            <a:r>
              <a:rPr sz="850" spc="0" dirty="0">
                <a:solidFill>
                  <a:srgbClr val="221F1F"/>
                </a:solidFill>
                <a:latin typeface="Arial"/>
                <a:cs typeface="Arial"/>
              </a:rPr>
              <a:t>l</a:t>
            </a:r>
            <a:r>
              <a:rPr sz="850" spc="-25" dirty="0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sz="850" spc="10" dirty="0">
                <a:solidFill>
                  <a:srgbClr val="221F1F"/>
                </a:solidFill>
                <a:latin typeface="Arial"/>
                <a:cs typeface="Arial"/>
              </a:rPr>
              <a:t>E</a:t>
            </a:r>
            <a:r>
              <a:rPr sz="850" spc="5" dirty="0">
                <a:solidFill>
                  <a:srgbClr val="221F1F"/>
                </a:solidFill>
                <a:latin typeface="Arial"/>
                <a:cs typeface="Arial"/>
              </a:rPr>
              <a:t>duca</a:t>
            </a:r>
            <a:r>
              <a:rPr sz="850" spc="10" dirty="0">
                <a:solidFill>
                  <a:srgbClr val="221F1F"/>
                </a:solidFill>
                <a:latin typeface="Arial"/>
                <a:cs typeface="Arial"/>
              </a:rPr>
              <a:t>t</a:t>
            </a:r>
            <a:r>
              <a:rPr sz="850" spc="0" dirty="0">
                <a:solidFill>
                  <a:srgbClr val="221F1F"/>
                </a:solidFill>
                <a:latin typeface="Arial"/>
                <a:cs typeface="Arial"/>
              </a:rPr>
              <a:t>i</a:t>
            </a:r>
            <a:r>
              <a:rPr sz="850" spc="5" dirty="0">
                <a:solidFill>
                  <a:srgbClr val="221F1F"/>
                </a:solidFill>
                <a:latin typeface="Arial"/>
                <a:cs typeface="Arial"/>
              </a:rPr>
              <a:t>o</a:t>
            </a:r>
            <a:r>
              <a:rPr sz="850" spc="0" dirty="0">
                <a:solidFill>
                  <a:srgbClr val="221F1F"/>
                </a:solidFill>
                <a:latin typeface="Arial"/>
                <a:cs typeface="Arial"/>
              </a:rPr>
              <a:t>n,</a:t>
            </a:r>
            <a:r>
              <a:rPr sz="850" spc="-25" dirty="0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sz="850" spc="10" dirty="0">
                <a:solidFill>
                  <a:srgbClr val="221F1F"/>
                </a:solidFill>
                <a:latin typeface="Arial"/>
                <a:cs typeface="Arial"/>
              </a:rPr>
              <a:t>US</a:t>
            </a:r>
            <a:r>
              <a:rPr sz="850" spc="5" dirty="0">
                <a:solidFill>
                  <a:srgbClr val="221F1F"/>
                </a:solidFill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  <a:p>
            <a:pPr marL="58419">
              <a:lnSpc>
                <a:spcPct val="100000"/>
              </a:lnSpc>
              <a:spcBef>
                <a:spcPts val="165"/>
              </a:spcBef>
            </a:pPr>
            <a:r>
              <a:rPr sz="700" spc="20" dirty="0">
                <a:solidFill>
                  <a:srgbClr val="6C6D6F"/>
                </a:solidFill>
                <a:latin typeface="Arial"/>
                <a:cs typeface="Arial"/>
                <a:hlinkClick r:id="rId3"/>
              </a:rPr>
              <a:t>www</a:t>
            </a:r>
            <a:r>
              <a:rPr sz="700" spc="5" dirty="0">
                <a:solidFill>
                  <a:srgbClr val="6C6D6F"/>
                </a:solidFill>
                <a:latin typeface="Arial"/>
                <a:cs typeface="Arial"/>
                <a:hlinkClick r:id="rId3"/>
              </a:rPr>
              <a:t>.</a:t>
            </a:r>
            <a:r>
              <a:rPr sz="700" spc="10" dirty="0">
                <a:solidFill>
                  <a:srgbClr val="6C6D6F"/>
                </a:solidFill>
                <a:latin typeface="Arial"/>
                <a:cs typeface="Arial"/>
                <a:hlinkClick r:id="rId3"/>
              </a:rPr>
              <a:t>globaledu</a:t>
            </a:r>
            <a:r>
              <a:rPr sz="700" spc="15" dirty="0">
                <a:solidFill>
                  <a:srgbClr val="6C6D6F"/>
                </a:solidFill>
                <a:latin typeface="Arial"/>
                <a:cs typeface="Arial"/>
                <a:hlinkClick r:id="rId3"/>
              </a:rPr>
              <a:t>c</a:t>
            </a:r>
            <a:r>
              <a:rPr sz="700" spc="10" dirty="0">
                <a:solidFill>
                  <a:srgbClr val="6C6D6F"/>
                </a:solidFill>
                <a:latin typeface="Arial"/>
                <a:cs typeface="Arial"/>
                <a:hlinkClick r:id="rId3"/>
              </a:rPr>
              <a:t>a</a:t>
            </a:r>
            <a:r>
              <a:rPr sz="700" spc="5" dirty="0">
                <a:solidFill>
                  <a:srgbClr val="6C6D6F"/>
                </a:solidFill>
                <a:latin typeface="Arial"/>
                <a:cs typeface="Arial"/>
                <a:hlinkClick r:id="rId3"/>
              </a:rPr>
              <a:t>t</a:t>
            </a:r>
            <a:r>
              <a:rPr sz="700" spc="10" dirty="0">
                <a:solidFill>
                  <a:srgbClr val="6C6D6F"/>
                </a:solidFill>
                <a:latin typeface="Arial"/>
                <a:cs typeface="Arial"/>
                <a:hlinkClick r:id="rId3"/>
              </a:rPr>
              <a:t>ion</a:t>
            </a:r>
            <a:r>
              <a:rPr sz="700" spc="5" dirty="0">
                <a:solidFill>
                  <a:srgbClr val="6C6D6F"/>
                </a:solidFill>
                <a:latin typeface="Arial"/>
                <a:cs typeface="Arial"/>
                <a:hlinkClick r:id="rId3"/>
              </a:rPr>
              <a:t>.</a:t>
            </a:r>
            <a:r>
              <a:rPr sz="700" spc="10" dirty="0">
                <a:solidFill>
                  <a:srgbClr val="6C6D6F"/>
                </a:solidFill>
                <a:latin typeface="Arial"/>
                <a:cs typeface="Arial"/>
                <a:hlinkClick r:id="rId3"/>
              </a:rPr>
              <a:t>o</a:t>
            </a:r>
            <a:r>
              <a:rPr sz="700" spc="15" dirty="0">
                <a:solidFill>
                  <a:srgbClr val="6C6D6F"/>
                </a:solidFill>
                <a:latin typeface="Arial"/>
                <a:cs typeface="Arial"/>
                <a:hlinkClick r:id="rId3"/>
              </a:rPr>
              <a:t>r</a:t>
            </a:r>
            <a:r>
              <a:rPr sz="700" spc="0" dirty="0">
                <a:solidFill>
                  <a:srgbClr val="6C6D6F"/>
                </a:solidFill>
                <a:latin typeface="Arial"/>
                <a:cs typeface="Arial"/>
                <a:hlinkClick r:id="rId3"/>
              </a:rPr>
              <a:t>g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9444" y="4223003"/>
            <a:ext cx="574548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94326" y="4729988"/>
            <a:ext cx="713105" cy="11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00" spc="20" dirty="0">
                <a:solidFill>
                  <a:srgbClr val="6C6D6F"/>
                </a:solidFill>
                <a:latin typeface="Arial"/>
                <a:cs typeface="Arial"/>
                <a:hlinkClick r:id="rId5"/>
              </a:rPr>
              <a:t>www</a:t>
            </a:r>
            <a:r>
              <a:rPr sz="700" spc="5" dirty="0">
                <a:solidFill>
                  <a:srgbClr val="6C6D6F"/>
                </a:solidFill>
                <a:latin typeface="Arial"/>
                <a:cs typeface="Arial"/>
                <a:hlinkClick r:id="rId5"/>
              </a:rPr>
              <a:t>.</a:t>
            </a:r>
            <a:r>
              <a:rPr sz="700" spc="10" dirty="0">
                <a:solidFill>
                  <a:srgbClr val="6C6D6F"/>
                </a:solidFill>
                <a:latin typeface="Arial"/>
                <a:cs typeface="Arial"/>
                <a:hlinkClick r:id="rId5"/>
              </a:rPr>
              <a:t>edleade</a:t>
            </a:r>
            <a:r>
              <a:rPr sz="700" spc="15" dirty="0">
                <a:solidFill>
                  <a:srgbClr val="6C6D6F"/>
                </a:solidFill>
                <a:latin typeface="Arial"/>
                <a:cs typeface="Arial"/>
                <a:hlinkClick r:id="rId5"/>
              </a:rPr>
              <a:t>r</a:t>
            </a:r>
            <a:r>
              <a:rPr sz="700" spc="5" dirty="0">
                <a:solidFill>
                  <a:srgbClr val="6C6D6F"/>
                </a:solidFill>
                <a:latin typeface="Arial"/>
                <a:cs typeface="Arial"/>
                <a:hlinkClick r:id="rId5"/>
              </a:rPr>
              <a:t>.</a:t>
            </a:r>
            <a:r>
              <a:rPr sz="700" spc="10" dirty="0">
                <a:solidFill>
                  <a:srgbClr val="6C6D6F"/>
                </a:solidFill>
                <a:latin typeface="Arial"/>
                <a:cs typeface="Arial"/>
                <a:hlinkClick r:id="rId5"/>
              </a:rPr>
              <a:t>i</a:t>
            </a:r>
            <a:r>
              <a:rPr sz="700" spc="0" dirty="0">
                <a:solidFill>
                  <a:srgbClr val="6C6D6F"/>
                </a:solidFill>
                <a:latin typeface="Arial"/>
                <a:cs typeface="Arial"/>
                <a:hlinkClick r:id="rId5"/>
              </a:rPr>
              <a:t>n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0326" y="4172458"/>
            <a:ext cx="1231860" cy="4912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6840" y="3427603"/>
            <a:ext cx="3967479" cy="13023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400" b="1" dirty="0">
                <a:solidFill>
                  <a:srgbClr val="393E50"/>
                </a:solidFill>
                <a:latin typeface="Calibri"/>
                <a:cs typeface="Calibri"/>
              </a:rPr>
              <a:t>Based</a:t>
            </a:r>
            <a:r>
              <a:rPr sz="1400" b="1" spc="-2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on</a:t>
            </a:r>
            <a:r>
              <a:rPr sz="1400" b="1" spc="-1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the</a:t>
            </a:r>
            <a:r>
              <a:rPr sz="1400" b="1" spc="-2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ph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i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lo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s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ophical</a:t>
            </a:r>
            <a:r>
              <a:rPr sz="1400" b="1" spc="-4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framewo</a:t>
            </a:r>
            <a:r>
              <a:rPr sz="1400" b="1" spc="-10" dirty="0">
                <a:solidFill>
                  <a:srgbClr val="393E50"/>
                </a:solidFill>
                <a:latin typeface="Calibri"/>
                <a:cs typeface="Calibri"/>
              </a:rPr>
              <a:t>r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k</a:t>
            </a:r>
            <a:r>
              <a:rPr sz="1400" b="1" spc="-3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for</a:t>
            </a:r>
            <a:r>
              <a:rPr sz="1400" b="1" spc="-2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educa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t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ion concep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t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u</a:t>
            </a:r>
            <a:r>
              <a:rPr sz="1400" b="1" spc="-10" dirty="0">
                <a:solidFill>
                  <a:srgbClr val="393E50"/>
                </a:solidFill>
                <a:latin typeface="Calibri"/>
                <a:cs typeface="Calibri"/>
              </a:rPr>
              <a:t>a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l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iz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ed</a:t>
            </a:r>
            <a:r>
              <a:rPr sz="1400" b="1" spc="-5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by</a:t>
            </a:r>
            <a:r>
              <a:rPr sz="1400" b="1" spc="-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Dr Suni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t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a</a:t>
            </a:r>
            <a:r>
              <a:rPr sz="1400" b="1" spc="-2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Gandh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i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,</a:t>
            </a:r>
            <a:r>
              <a:rPr sz="1400" b="1" spc="-4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PhD,</a:t>
            </a:r>
            <a:r>
              <a:rPr sz="1400" b="1" spc="-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Cambrid</a:t>
            </a:r>
            <a:r>
              <a:rPr sz="1400" b="1" spc="-10" dirty="0">
                <a:solidFill>
                  <a:srgbClr val="393E50"/>
                </a:solidFill>
                <a:latin typeface="Calibri"/>
                <a:cs typeface="Calibri"/>
              </a:rPr>
              <a:t>g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e </a:t>
            </a:r>
            <a:r>
              <a:rPr sz="1400" b="1" spc="-5" dirty="0">
                <a:solidFill>
                  <a:srgbClr val="393E50"/>
                </a:solidFill>
                <a:latin typeface="Calibri"/>
                <a:cs typeface="Calibri"/>
              </a:rPr>
              <a:t>U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niversi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393E50"/>
                </a:solidFill>
                <a:latin typeface="Calibri"/>
                <a:cs typeface="Calibri"/>
              </a:rPr>
              <a:t>y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,</a:t>
            </a:r>
            <a:r>
              <a:rPr sz="1400" b="1" spc="-2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393E50"/>
                </a:solidFill>
                <a:latin typeface="Calibri"/>
                <a:cs typeface="Calibri"/>
              </a:rPr>
              <a:t>U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K,</a:t>
            </a:r>
            <a:r>
              <a:rPr sz="1400" b="1" spc="-1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Pres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i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dent</a:t>
            </a:r>
            <a:r>
              <a:rPr sz="1400" b="1" spc="-4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and</a:t>
            </a:r>
            <a:r>
              <a:rPr sz="1400" b="1" spc="-1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C</a:t>
            </a:r>
            <a:r>
              <a:rPr sz="1400" b="1" spc="15" dirty="0">
                <a:solidFill>
                  <a:srgbClr val="393E50"/>
                </a:solidFill>
                <a:latin typeface="Calibri"/>
                <a:cs typeface="Calibri"/>
              </a:rPr>
              <a:t>o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-Fo</a:t>
            </a:r>
            <a:r>
              <a:rPr sz="1400" b="1" spc="-10" dirty="0">
                <a:solidFill>
                  <a:srgbClr val="393E50"/>
                </a:solidFill>
                <a:latin typeface="Calibri"/>
                <a:cs typeface="Calibri"/>
              </a:rPr>
              <a:t>u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n</a:t>
            </a:r>
            <a:r>
              <a:rPr sz="1400" b="1" spc="-10" dirty="0">
                <a:solidFill>
                  <a:srgbClr val="393E50"/>
                </a:solidFill>
                <a:latin typeface="Calibri"/>
                <a:cs typeface="Calibri"/>
              </a:rPr>
              <a:t>d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e</a:t>
            </a:r>
            <a:r>
              <a:rPr sz="1400" b="1" spc="-10" dirty="0">
                <a:solidFill>
                  <a:srgbClr val="393E50"/>
                </a:solidFill>
                <a:latin typeface="Calibri"/>
                <a:cs typeface="Calibri"/>
              </a:rPr>
              <a:t>r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,</a:t>
            </a:r>
            <a:r>
              <a:rPr sz="1400" b="1" spc="-3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Cou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n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cil</a:t>
            </a:r>
            <a:r>
              <a:rPr sz="1400" b="1" spc="-2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for Glo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b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al</a:t>
            </a:r>
            <a:r>
              <a:rPr sz="1400" b="1" spc="-2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Educ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a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tio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n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,</a:t>
            </a:r>
            <a:r>
              <a:rPr sz="1400" b="1" spc="-4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393E50"/>
                </a:solidFill>
                <a:latin typeface="Calibri"/>
                <a:cs typeface="Calibri"/>
              </a:rPr>
              <a:t>U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SA, Educ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a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tor,</a:t>
            </a:r>
            <a:r>
              <a:rPr sz="1400" b="1" spc="-4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Au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t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ho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r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,</a:t>
            </a:r>
            <a:r>
              <a:rPr sz="1400" b="1" spc="-3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Innova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t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or and</a:t>
            </a:r>
            <a:r>
              <a:rPr sz="1400" b="1" spc="-3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Re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s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earch</a:t>
            </a:r>
            <a:r>
              <a:rPr sz="1400" b="1" spc="-10" dirty="0">
                <a:solidFill>
                  <a:srgbClr val="393E50"/>
                </a:solidFill>
                <a:latin typeface="Calibri"/>
                <a:cs typeface="Calibri"/>
              </a:rPr>
              <a:t>e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r</a:t>
            </a:r>
            <a:r>
              <a:rPr sz="1400" b="1" spc="-4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wi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t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h</a:t>
            </a:r>
            <a:r>
              <a:rPr sz="1400" b="1" spc="-1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expe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r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i</a:t>
            </a:r>
            <a:r>
              <a:rPr sz="1400" b="1" spc="-10" dirty="0">
                <a:solidFill>
                  <a:srgbClr val="393E50"/>
                </a:solidFill>
                <a:latin typeface="Calibri"/>
                <a:cs typeface="Calibri"/>
              </a:rPr>
              <a:t>e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nce</a:t>
            </a:r>
            <a:r>
              <a:rPr sz="1400" b="1" spc="-5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of</a:t>
            </a:r>
            <a:r>
              <a:rPr sz="1400" b="1" spc="-2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travel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l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ing</a:t>
            </a:r>
            <a:r>
              <a:rPr sz="1400" b="1" spc="-3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to</a:t>
            </a:r>
            <a:r>
              <a:rPr sz="1400" b="1" spc="-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and s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t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udying</a:t>
            </a:r>
            <a:r>
              <a:rPr sz="1400" b="1" spc="-2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educa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t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i</a:t>
            </a:r>
            <a:r>
              <a:rPr sz="1400" b="1" spc="-10" dirty="0">
                <a:solidFill>
                  <a:srgbClr val="393E50"/>
                </a:solidFill>
                <a:latin typeface="Calibri"/>
                <a:cs typeface="Calibri"/>
              </a:rPr>
              <a:t>o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n</a:t>
            </a:r>
            <a:r>
              <a:rPr sz="1400" b="1" spc="-40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sys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t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ems</a:t>
            </a:r>
            <a:r>
              <a:rPr sz="1400" b="1" spc="-1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in</a:t>
            </a:r>
            <a:r>
              <a:rPr sz="1400" b="1" spc="-15" dirty="0">
                <a:solidFill>
                  <a:srgbClr val="393E50"/>
                </a:solidFill>
                <a:latin typeface="Calibri"/>
                <a:cs typeface="Calibri"/>
              </a:rPr>
              <a:t> 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39 cou</a:t>
            </a:r>
            <a:r>
              <a:rPr sz="1400" b="1" spc="5" dirty="0">
                <a:solidFill>
                  <a:srgbClr val="393E50"/>
                </a:solidFill>
                <a:latin typeface="Calibri"/>
                <a:cs typeface="Calibri"/>
              </a:rPr>
              <a:t>n</a:t>
            </a:r>
            <a:r>
              <a:rPr sz="1400" b="1" spc="0" dirty="0">
                <a:solidFill>
                  <a:srgbClr val="393E50"/>
                </a:solidFill>
                <a:latin typeface="Calibri"/>
                <a:cs typeface="Calibri"/>
              </a:rPr>
              <a:t>tries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3798" y="451992"/>
            <a:ext cx="4356100" cy="4083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210"/>
              </a:lnSpc>
            </a:pPr>
            <a:r>
              <a:rPr sz="3000" b="1" dirty="0">
                <a:solidFill>
                  <a:srgbClr val="00B5DD"/>
                </a:solidFill>
                <a:latin typeface="+mj-lt"/>
                <a:cs typeface="Arial"/>
              </a:rPr>
              <a:t>T</a:t>
            </a:r>
            <a:r>
              <a:rPr sz="3000" b="1" spc="10" dirty="0">
                <a:solidFill>
                  <a:srgbClr val="00B5DD"/>
                </a:solidFill>
                <a:latin typeface="+mj-lt"/>
                <a:cs typeface="Arial"/>
              </a:rPr>
              <a:t>e</a:t>
            </a:r>
            <a:r>
              <a:rPr sz="3000" b="1" spc="5" dirty="0">
                <a:solidFill>
                  <a:srgbClr val="00B5DD"/>
                </a:solidFill>
                <a:latin typeface="+mj-lt"/>
                <a:cs typeface="Arial"/>
              </a:rPr>
              <a:t>a</a:t>
            </a:r>
            <a:r>
              <a:rPr sz="3000" b="1" spc="0" dirty="0">
                <a:solidFill>
                  <a:srgbClr val="00B5DD"/>
                </a:solidFill>
                <a:latin typeface="+mj-lt"/>
                <a:cs typeface="Arial"/>
              </a:rPr>
              <a:t>m</a:t>
            </a:r>
            <a:r>
              <a:rPr sz="3000" b="1" spc="5" dirty="0">
                <a:solidFill>
                  <a:srgbClr val="00B5DD"/>
                </a:solidFill>
                <a:latin typeface="+mj-lt"/>
                <a:cs typeface="Arial"/>
              </a:rPr>
              <a:t> U</a:t>
            </a:r>
            <a:r>
              <a:rPr sz="3000" b="1" spc="0" dirty="0">
                <a:solidFill>
                  <a:srgbClr val="00B5DD"/>
                </a:solidFill>
                <a:latin typeface="+mj-lt"/>
                <a:cs typeface="Arial"/>
              </a:rPr>
              <a:t>p</a:t>
            </a:r>
            <a:r>
              <a:rPr sz="3000" b="1" spc="20" dirty="0">
                <a:solidFill>
                  <a:srgbClr val="00B5DD"/>
                </a:solidFill>
                <a:latin typeface="+mj-lt"/>
                <a:cs typeface="Arial"/>
              </a:rPr>
              <a:t> </a:t>
            </a:r>
            <a:r>
              <a:rPr sz="3000" b="1" spc="0" dirty="0">
                <a:solidFill>
                  <a:srgbClr val="00B5DD"/>
                </a:solidFill>
                <a:latin typeface="+mj-lt"/>
                <a:cs typeface="Arial"/>
              </a:rPr>
              <a:t>W</a:t>
            </a:r>
            <a:r>
              <a:rPr sz="3000" b="1" spc="20" dirty="0">
                <a:solidFill>
                  <a:srgbClr val="00B5DD"/>
                </a:solidFill>
                <a:latin typeface="+mj-lt"/>
                <a:cs typeface="Arial"/>
              </a:rPr>
              <a:t>i</a:t>
            </a:r>
            <a:r>
              <a:rPr sz="3000" b="1" spc="10" dirty="0">
                <a:solidFill>
                  <a:srgbClr val="00B5DD"/>
                </a:solidFill>
                <a:latin typeface="+mj-lt"/>
                <a:cs typeface="Arial"/>
              </a:rPr>
              <a:t>t</a:t>
            </a:r>
            <a:r>
              <a:rPr sz="3000" b="1" spc="0" dirty="0">
                <a:solidFill>
                  <a:srgbClr val="00B5DD"/>
                </a:solidFill>
                <a:latin typeface="+mj-lt"/>
                <a:cs typeface="Arial"/>
              </a:rPr>
              <a:t>h</a:t>
            </a:r>
            <a:r>
              <a:rPr sz="3000" b="1" spc="5" dirty="0">
                <a:solidFill>
                  <a:srgbClr val="00B5DD"/>
                </a:solidFill>
                <a:latin typeface="+mj-lt"/>
                <a:cs typeface="Arial"/>
              </a:rPr>
              <a:t> Ex</a:t>
            </a:r>
            <a:r>
              <a:rPr sz="3000" b="1" spc="0" dirty="0">
                <a:solidFill>
                  <a:srgbClr val="00B5DD"/>
                </a:solidFill>
                <a:latin typeface="+mj-lt"/>
                <a:cs typeface="Arial"/>
              </a:rPr>
              <a:t>p</a:t>
            </a:r>
            <a:r>
              <a:rPr sz="3000" b="1" spc="10" dirty="0">
                <a:solidFill>
                  <a:srgbClr val="00B5DD"/>
                </a:solidFill>
                <a:latin typeface="+mj-lt"/>
                <a:cs typeface="Arial"/>
              </a:rPr>
              <a:t>e</a:t>
            </a:r>
            <a:r>
              <a:rPr sz="3000" b="1" spc="15" dirty="0">
                <a:solidFill>
                  <a:srgbClr val="00B5DD"/>
                </a:solidFill>
                <a:latin typeface="+mj-lt"/>
                <a:cs typeface="Arial"/>
              </a:rPr>
              <a:t>r</a:t>
            </a:r>
            <a:r>
              <a:rPr sz="3000" b="1" spc="10" dirty="0">
                <a:solidFill>
                  <a:srgbClr val="00B5DD"/>
                </a:solidFill>
                <a:latin typeface="+mj-lt"/>
                <a:cs typeface="Arial"/>
              </a:rPr>
              <a:t>i</a:t>
            </a:r>
            <a:r>
              <a:rPr sz="3000" b="1" spc="5" dirty="0">
                <a:solidFill>
                  <a:srgbClr val="00B5DD"/>
                </a:solidFill>
                <a:latin typeface="+mj-lt"/>
                <a:cs typeface="Arial"/>
              </a:rPr>
              <a:t>e</a:t>
            </a:r>
            <a:r>
              <a:rPr sz="3000" b="1" spc="0" dirty="0">
                <a:solidFill>
                  <a:srgbClr val="00B5DD"/>
                </a:solidFill>
                <a:latin typeface="+mj-lt"/>
                <a:cs typeface="Arial"/>
              </a:rPr>
              <a:t>n</a:t>
            </a:r>
            <a:r>
              <a:rPr sz="3000" b="1" spc="10" dirty="0">
                <a:solidFill>
                  <a:srgbClr val="00B5DD"/>
                </a:solidFill>
                <a:latin typeface="+mj-lt"/>
                <a:cs typeface="Arial"/>
              </a:rPr>
              <a:t>c</a:t>
            </a:r>
            <a:r>
              <a:rPr sz="3000" b="1" spc="5" dirty="0">
                <a:solidFill>
                  <a:srgbClr val="00B5DD"/>
                </a:solidFill>
                <a:latin typeface="+mj-lt"/>
                <a:cs typeface="Arial"/>
              </a:rPr>
              <a:t>e</a:t>
            </a:r>
            <a:r>
              <a:rPr sz="3000" b="1" spc="0" dirty="0">
                <a:solidFill>
                  <a:srgbClr val="00B5DD"/>
                </a:solidFill>
                <a:latin typeface="+mj-lt"/>
                <a:cs typeface="Arial"/>
              </a:rPr>
              <a:t>.</a:t>
            </a:r>
            <a:endParaRPr sz="3000" dirty="0">
              <a:latin typeface="+mj-lt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8242BDB-C25C-4EA9-B98C-2E4E6522094E}"/>
              </a:ext>
            </a:extLst>
          </p:cNvPr>
          <p:cNvSpPr/>
          <p:nvPr/>
        </p:nvSpPr>
        <p:spPr>
          <a:xfrm>
            <a:off x="3657600" y="1030768"/>
            <a:ext cx="4953000" cy="2072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1600" b="1" dirty="0"/>
              <a:t>Dr Sunita Gandhi</a:t>
            </a:r>
          </a:p>
          <a:p>
            <a:pPr>
              <a:spcBef>
                <a:spcPts val="500"/>
              </a:spcBef>
            </a:pPr>
            <a:r>
              <a:rPr lang="en-US" sz="1600" dirty="0"/>
              <a:t>Founder, Global Classroom Pvt. Ltd.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Visionary of UP Award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Educator of the Year, India Book of Records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‘Most Outstanding Contribution to Development Award’, World Bank Best Woman Start-up Entrepreneur, IIM Lucknow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43171" y="402336"/>
            <a:ext cx="4427220" cy="4340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17438" y="2386710"/>
            <a:ext cx="679450" cy="4813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100" spc="-30" dirty="0">
                <a:solidFill>
                  <a:srgbClr val="757A88"/>
                </a:solidFill>
                <a:latin typeface="Arial"/>
                <a:cs typeface="Arial"/>
              </a:rPr>
              <a:t>360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3797" y="732662"/>
            <a:ext cx="507365" cy="30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2069" marR="12700" indent="-40005">
              <a:lnSpc>
                <a:spcPct val="120000"/>
              </a:lnSpc>
            </a:pPr>
            <a:r>
              <a:rPr sz="800" b="1" dirty="0">
                <a:solidFill>
                  <a:srgbClr val="757A88"/>
                </a:solidFill>
                <a:latin typeface="Arial"/>
                <a:cs typeface="Arial"/>
              </a:rPr>
              <a:t>Fr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a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nchi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s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e 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Net</a:t>
            </a:r>
            <a:r>
              <a:rPr sz="800" b="1" spc="5" dirty="0">
                <a:solidFill>
                  <a:srgbClr val="757A88"/>
                </a:solidFill>
                <a:latin typeface="Arial"/>
                <a:cs typeface="Arial"/>
              </a:rPr>
              <a:t>w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ork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6469" y="1334642"/>
            <a:ext cx="637540" cy="4495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4445" algn="ctr">
              <a:lnSpc>
                <a:spcPct val="100000"/>
              </a:lnSpc>
            </a:pPr>
            <a:r>
              <a:rPr sz="800" b="1" spc="-15" dirty="0">
                <a:solidFill>
                  <a:srgbClr val="757A88"/>
                </a:solidFill>
                <a:latin typeface="Arial"/>
                <a:cs typeface="Arial"/>
              </a:rPr>
              <a:t>T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r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a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ining,</a:t>
            </a:r>
            <a:r>
              <a:rPr sz="800" b="1" spc="-15" dirty="0">
                <a:solidFill>
                  <a:srgbClr val="757A88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H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R</a:t>
            </a:r>
            <a:endParaRPr sz="800">
              <a:latin typeface="Arial"/>
              <a:cs typeface="Arial"/>
            </a:endParaRPr>
          </a:p>
          <a:p>
            <a:pPr marL="12700" marR="12700" indent="-5080" algn="ctr">
              <a:lnSpc>
                <a:spcPts val="830"/>
              </a:lnSpc>
            </a:pPr>
            <a:r>
              <a:rPr sz="800" b="1" dirty="0">
                <a:solidFill>
                  <a:srgbClr val="757A88"/>
                </a:solidFill>
                <a:latin typeface="Arial"/>
                <a:cs typeface="Arial"/>
              </a:rPr>
              <a:t>&amp; 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C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onsul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ta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ncy Se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rv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i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ce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9971" y="2945383"/>
            <a:ext cx="644525" cy="2216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0650" marR="12700" indent="-108585">
              <a:lnSpc>
                <a:spcPts val="830"/>
              </a:lnSpc>
            </a:pPr>
            <a:r>
              <a:rPr sz="800" b="1" dirty="0">
                <a:solidFill>
                  <a:srgbClr val="757A88"/>
                </a:solidFill>
                <a:latin typeface="Arial"/>
                <a:cs typeface="Arial"/>
              </a:rPr>
              <a:t>Edut</a:t>
            </a:r>
            <a:r>
              <a:rPr sz="800" b="1" spc="-10" dirty="0">
                <a:solidFill>
                  <a:srgbClr val="757A88"/>
                </a:solidFill>
                <a:latin typeface="Arial"/>
                <a:cs typeface="Arial"/>
              </a:rPr>
              <a:t>a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inm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e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nt 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C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hann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e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0365" y="4033824"/>
            <a:ext cx="579120" cy="4324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270" algn="ctr">
              <a:lnSpc>
                <a:spcPts val="830"/>
              </a:lnSpc>
            </a:pPr>
            <a:r>
              <a:rPr sz="800" b="1" dirty="0">
                <a:solidFill>
                  <a:srgbClr val="757A88"/>
                </a:solidFill>
                <a:latin typeface="Arial"/>
                <a:cs typeface="Arial"/>
              </a:rPr>
              <a:t>Spor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t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s </a:t>
            </a:r>
            <a:r>
              <a:rPr sz="800" b="1" spc="-45" dirty="0">
                <a:solidFill>
                  <a:srgbClr val="757A88"/>
                </a:solidFill>
                <a:latin typeface="Arial"/>
                <a:cs typeface="Arial"/>
              </a:rPr>
              <a:t>A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ca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demy</a:t>
            </a:r>
            <a:r>
              <a:rPr sz="800" b="1" spc="25" dirty="0">
                <a:solidFill>
                  <a:srgbClr val="757A88"/>
                </a:solidFill>
                <a:latin typeface="Arial"/>
                <a:cs typeface="Arial"/>
              </a:rPr>
              <a:t> 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&amp; 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Hea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l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t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h </a:t>
            </a:r>
            <a:r>
              <a:rPr sz="800" b="1" spc="-15" dirty="0">
                <a:solidFill>
                  <a:srgbClr val="757A88"/>
                </a:solidFill>
                <a:latin typeface="Arial"/>
                <a:cs typeface="Arial"/>
              </a:rPr>
              <a:t>T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r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a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ining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2052" y="4138980"/>
            <a:ext cx="502920" cy="2216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0800" marR="12700" indent="-38100">
              <a:lnSpc>
                <a:spcPts val="830"/>
              </a:lnSpc>
            </a:pPr>
            <a:r>
              <a:rPr sz="800" b="1" dirty="0">
                <a:solidFill>
                  <a:srgbClr val="757A88"/>
                </a:solidFill>
                <a:latin typeface="Arial"/>
                <a:cs typeface="Arial"/>
              </a:rPr>
              <a:t>Li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f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e</a:t>
            </a:r>
            <a:r>
              <a:rPr sz="800" b="1" spc="-10" dirty="0">
                <a:solidFill>
                  <a:srgbClr val="757A88"/>
                </a:solidFill>
                <a:latin typeface="Arial"/>
                <a:cs typeface="Arial"/>
              </a:rPr>
              <a:t> 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S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k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ills </a:t>
            </a:r>
            <a:r>
              <a:rPr sz="800" b="1" spc="-15" dirty="0">
                <a:solidFill>
                  <a:srgbClr val="757A88"/>
                </a:solidFill>
                <a:latin typeface="Arial"/>
                <a:cs typeface="Arial"/>
              </a:rPr>
              <a:t>T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r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a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ining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9415" y="2892932"/>
            <a:ext cx="666115" cy="327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1270" algn="ctr">
              <a:lnSpc>
                <a:spcPts val="830"/>
              </a:lnSpc>
            </a:pP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C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urri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c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ulum 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Resea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r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c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h</a:t>
            </a:r>
            <a:r>
              <a:rPr sz="800" b="1" spc="5" dirty="0">
                <a:solidFill>
                  <a:srgbClr val="757A88"/>
                </a:solidFill>
                <a:latin typeface="Arial"/>
                <a:cs typeface="Arial"/>
              </a:rPr>
              <a:t> 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&amp; 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Deve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lop</a:t>
            </a:r>
            <a:r>
              <a:rPr sz="800" b="1" spc="5" dirty="0">
                <a:solidFill>
                  <a:srgbClr val="757A88"/>
                </a:solidFill>
                <a:latin typeface="Arial"/>
                <a:cs typeface="Arial"/>
              </a:rPr>
              <a:t>m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e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nt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49266" y="1299463"/>
            <a:ext cx="666115" cy="537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 algn="ctr">
              <a:lnSpc>
                <a:spcPts val="830"/>
              </a:lnSpc>
            </a:pP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C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ont</a:t>
            </a:r>
            <a:r>
              <a:rPr sz="800" b="1" spc="-10" dirty="0">
                <a:solidFill>
                  <a:srgbClr val="757A88"/>
                </a:solidFill>
                <a:latin typeface="Arial"/>
                <a:cs typeface="Arial"/>
              </a:rPr>
              <a:t>e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nt 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Deve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lop</a:t>
            </a:r>
            <a:r>
              <a:rPr sz="800" b="1" spc="5" dirty="0">
                <a:solidFill>
                  <a:srgbClr val="757A88"/>
                </a:solidFill>
                <a:latin typeface="Arial"/>
                <a:cs typeface="Arial"/>
              </a:rPr>
              <a:t>m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e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nt</a:t>
            </a:r>
            <a:endParaRPr sz="800">
              <a:latin typeface="Arial"/>
              <a:cs typeface="Arial"/>
            </a:endParaRPr>
          </a:p>
          <a:p>
            <a:pPr marL="48895" marR="44450" indent="-4445" algn="ctr">
              <a:lnSpc>
                <a:spcPts val="830"/>
              </a:lnSpc>
            </a:pPr>
            <a:r>
              <a:rPr sz="800" b="1" dirty="0">
                <a:solidFill>
                  <a:srgbClr val="757A88"/>
                </a:solidFill>
                <a:latin typeface="Arial"/>
                <a:cs typeface="Arial"/>
              </a:rPr>
              <a:t>&amp; </a:t>
            </a:r>
            <a:r>
              <a:rPr sz="800" b="1" spc="-15" dirty="0">
                <a:solidFill>
                  <a:srgbClr val="757A88"/>
                </a:solidFill>
                <a:latin typeface="Arial"/>
                <a:cs typeface="Arial"/>
              </a:rPr>
              <a:t>T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ec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hno</a:t>
            </a:r>
            <a:r>
              <a:rPr sz="800" b="1" spc="5" dirty="0">
                <a:solidFill>
                  <a:srgbClr val="757A88"/>
                </a:solidFill>
                <a:latin typeface="Arial"/>
                <a:cs typeface="Arial"/>
              </a:rPr>
              <a:t>l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ogy In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te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gr</a:t>
            </a:r>
            <a:r>
              <a:rPr sz="800" b="1" spc="-5" dirty="0">
                <a:solidFill>
                  <a:srgbClr val="757A88"/>
                </a:solidFill>
                <a:latin typeface="Arial"/>
                <a:cs typeface="Arial"/>
              </a:rPr>
              <a:t>at</a:t>
            </a:r>
            <a:r>
              <a:rPr sz="800" b="1" spc="0" dirty="0">
                <a:solidFill>
                  <a:srgbClr val="757A88"/>
                </a:solidFill>
                <a:latin typeface="Arial"/>
                <a:cs typeface="Arial"/>
              </a:rPr>
              <a:t>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2995" y="2447417"/>
            <a:ext cx="2707005" cy="315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0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0" dirty="0">
                <a:solidFill>
                  <a:srgbClr val="FFFFFF"/>
                </a:solidFill>
                <a:latin typeface="Arial"/>
                <a:cs typeface="Arial"/>
              </a:rPr>
              <a:t>stem 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0" dirty="0">
                <a:solidFill>
                  <a:srgbClr val="FFFFFF"/>
                </a:solidFill>
                <a:latin typeface="Arial"/>
                <a:cs typeface="Arial"/>
              </a:rPr>
              <a:t>erage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l" t="t" r="r" b="b"/>
            <a:pathLst>
              <a:path w="9144000" h="5143499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4810" y="1332229"/>
            <a:ext cx="4243705" cy="7289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th</a:t>
            </a:r>
            <a:r>
              <a:rPr sz="24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l C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om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ves</a:t>
            </a:r>
            <a:r>
              <a:rPr sz="2400" b="1" spc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810" y="2162175"/>
            <a:ext cx="2815590" cy="212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1664"/>
              </a:lnSpc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G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oba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hoo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lr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ead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9098" y="3852265"/>
            <a:ext cx="4001135" cy="10401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4912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.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g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l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oc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l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a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s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s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.c</a:t>
            </a:r>
            <a:r>
              <a:rPr sz="2000" spc="1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o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m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62"/>
              </a:spcBef>
            </a:pPr>
            <a:endParaRPr sz="1000" dirty="0"/>
          </a:p>
          <a:p>
            <a:pPr marL="565150">
              <a:lnSpc>
                <a:spcPct val="100000"/>
              </a:lnSpc>
              <a:tabLst>
                <a:tab pos="2227580" algn="l"/>
              </a:tabLst>
            </a:pPr>
            <a:r>
              <a:rPr sz="1600" spc="0" dirty="0">
                <a:solidFill>
                  <a:srgbClr val="FFFFFF"/>
                </a:solidFill>
                <a:latin typeface="Arial"/>
                <a:cs typeface="Arial"/>
              </a:rPr>
              <a:t>801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7	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i</a:t>
            </a:r>
            <a:r>
              <a:rPr sz="1600" spc="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n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f</a:t>
            </a:r>
            <a:r>
              <a:rPr sz="1600" spc="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@</a:t>
            </a:r>
            <a:r>
              <a:rPr sz="1600" spc="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g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l</a:t>
            </a:r>
            <a:r>
              <a:rPr sz="1600" spc="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c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l</a:t>
            </a:r>
            <a:r>
              <a:rPr sz="1600" spc="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s.c</a:t>
            </a:r>
            <a:r>
              <a:rPr sz="1600" spc="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400"/>
              </a:lnSpc>
              <a:spcBef>
                <a:spcPts val="59"/>
              </a:spcBef>
            </a:pPr>
            <a:endParaRPr sz="1400" dirty="0"/>
          </a:p>
          <a:p>
            <a:pPr marL="12700">
              <a:lnSpc>
                <a:spcPct val="100000"/>
              </a:lnSpc>
            </a:pPr>
            <a:r>
              <a:rPr sz="1050" spc="0" dirty="0">
                <a:solidFill>
                  <a:srgbClr val="FFFFFF"/>
                </a:solidFill>
                <a:latin typeface="Arial"/>
                <a:cs typeface="Arial"/>
              </a:rPr>
              <a:t>Gl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obal</a:t>
            </a:r>
            <a:r>
              <a:rPr sz="10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0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ssr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5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vt</a:t>
            </a:r>
            <a:r>
              <a:rPr sz="10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5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50" spc="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oad,</a:t>
            </a:r>
            <a:r>
              <a:rPr sz="10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Lu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05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105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78752" y="4290059"/>
            <a:ext cx="0" cy="291084"/>
          </a:xfrm>
          <a:custGeom>
            <a:avLst/>
            <a:gdLst/>
            <a:ahLst/>
            <a:cxnLst/>
            <a:rect l="l" t="t" r="r" b="b"/>
            <a:pathLst>
              <a:path h="291084">
                <a:moveTo>
                  <a:pt x="0" y="0"/>
                </a:moveTo>
                <a:lnTo>
                  <a:pt x="0" y="291083"/>
                </a:lnTo>
              </a:path>
            </a:pathLst>
          </a:custGeom>
          <a:ln w="4699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140" y="199644"/>
            <a:ext cx="1958299" cy="816863"/>
          </a:xfrm>
          <a:custGeom>
            <a:avLst/>
            <a:gdLst/>
            <a:ahLst/>
            <a:cxnLst/>
            <a:rect l="l" t="t" r="r" b="b"/>
            <a:pathLst>
              <a:path w="1958299" h="816863">
                <a:moveTo>
                  <a:pt x="1822175" y="0"/>
                </a:moveTo>
                <a:lnTo>
                  <a:pt x="133742" y="20"/>
                </a:lnTo>
                <a:lnTo>
                  <a:pt x="91382" y="7523"/>
                </a:lnTo>
                <a:lnTo>
                  <a:pt x="54652" y="27060"/>
                </a:lnTo>
                <a:lnTo>
                  <a:pt x="25727" y="56458"/>
                </a:lnTo>
                <a:lnTo>
                  <a:pt x="6778" y="93543"/>
                </a:lnTo>
                <a:lnTo>
                  <a:pt x="106" y="133762"/>
                </a:lnTo>
                <a:lnTo>
                  <a:pt x="0" y="683101"/>
                </a:lnTo>
                <a:lnTo>
                  <a:pt x="1030" y="697712"/>
                </a:lnTo>
                <a:lnTo>
                  <a:pt x="12786" y="738437"/>
                </a:lnTo>
                <a:lnTo>
                  <a:pt x="35851" y="772806"/>
                </a:lnTo>
                <a:lnTo>
                  <a:pt x="68053" y="798648"/>
                </a:lnTo>
                <a:lnTo>
                  <a:pt x="107218" y="813788"/>
                </a:lnTo>
                <a:lnTo>
                  <a:pt x="136123" y="816863"/>
                </a:lnTo>
                <a:lnTo>
                  <a:pt x="1824556" y="816843"/>
                </a:lnTo>
                <a:lnTo>
                  <a:pt x="1866916" y="809340"/>
                </a:lnTo>
                <a:lnTo>
                  <a:pt x="1903646" y="789803"/>
                </a:lnTo>
                <a:lnTo>
                  <a:pt x="1932571" y="760405"/>
                </a:lnTo>
                <a:lnTo>
                  <a:pt x="1951520" y="723320"/>
                </a:lnTo>
                <a:lnTo>
                  <a:pt x="1958192" y="683101"/>
                </a:lnTo>
                <a:lnTo>
                  <a:pt x="1958299" y="133762"/>
                </a:lnTo>
                <a:lnTo>
                  <a:pt x="1957269" y="119151"/>
                </a:lnTo>
                <a:lnTo>
                  <a:pt x="1945513" y="78426"/>
                </a:lnTo>
                <a:lnTo>
                  <a:pt x="1922447" y="44057"/>
                </a:lnTo>
                <a:lnTo>
                  <a:pt x="1890246" y="18215"/>
                </a:lnTo>
                <a:lnTo>
                  <a:pt x="1851081" y="3075"/>
                </a:lnTo>
                <a:lnTo>
                  <a:pt x="1822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8279" y="353313"/>
            <a:ext cx="1355242" cy="451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7276" y="426719"/>
            <a:ext cx="67056" cy="103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1725" y="448055"/>
            <a:ext cx="71331" cy="99060"/>
          </a:xfrm>
          <a:custGeom>
            <a:avLst/>
            <a:gdLst/>
            <a:ahLst/>
            <a:cxnLst/>
            <a:rect l="l" t="t" r="r" b="b"/>
            <a:pathLst>
              <a:path w="71331" h="99060">
                <a:moveTo>
                  <a:pt x="7450" y="27940"/>
                </a:moveTo>
                <a:lnTo>
                  <a:pt x="4720" y="31242"/>
                </a:lnTo>
                <a:lnTo>
                  <a:pt x="4402" y="31877"/>
                </a:lnTo>
                <a:lnTo>
                  <a:pt x="0" y="51181"/>
                </a:lnTo>
                <a:lnTo>
                  <a:pt x="12" y="58928"/>
                </a:lnTo>
                <a:lnTo>
                  <a:pt x="5037" y="71628"/>
                </a:lnTo>
                <a:lnTo>
                  <a:pt x="6053" y="73152"/>
                </a:lnTo>
                <a:lnTo>
                  <a:pt x="7196" y="74549"/>
                </a:lnTo>
                <a:lnTo>
                  <a:pt x="8339" y="75819"/>
                </a:lnTo>
                <a:lnTo>
                  <a:pt x="9609" y="77089"/>
                </a:lnTo>
                <a:lnTo>
                  <a:pt x="12022" y="79756"/>
                </a:lnTo>
                <a:lnTo>
                  <a:pt x="14562" y="82169"/>
                </a:lnTo>
                <a:lnTo>
                  <a:pt x="11514" y="84836"/>
                </a:lnTo>
                <a:lnTo>
                  <a:pt x="9228" y="87249"/>
                </a:lnTo>
                <a:lnTo>
                  <a:pt x="7450" y="89535"/>
                </a:lnTo>
                <a:lnTo>
                  <a:pt x="6434" y="91313"/>
                </a:lnTo>
                <a:lnTo>
                  <a:pt x="5926" y="93091"/>
                </a:lnTo>
                <a:lnTo>
                  <a:pt x="6053" y="94488"/>
                </a:lnTo>
                <a:lnTo>
                  <a:pt x="18499" y="99060"/>
                </a:lnTo>
                <a:lnTo>
                  <a:pt x="24595" y="98806"/>
                </a:lnTo>
                <a:lnTo>
                  <a:pt x="27770" y="98425"/>
                </a:lnTo>
                <a:lnTo>
                  <a:pt x="31199" y="97917"/>
                </a:lnTo>
                <a:lnTo>
                  <a:pt x="34501" y="97282"/>
                </a:lnTo>
                <a:lnTo>
                  <a:pt x="37930" y="96393"/>
                </a:lnTo>
                <a:lnTo>
                  <a:pt x="41359" y="95631"/>
                </a:lnTo>
                <a:lnTo>
                  <a:pt x="47709" y="93599"/>
                </a:lnTo>
                <a:lnTo>
                  <a:pt x="50630" y="92329"/>
                </a:lnTo>
                <a:lnTo>
                  <a:pt x="53551" y="91186"/>
                </a:lnTo>
                <a:lnTo>
                  <a:pt x="63584" y="80645"/>
                </a:lnTo>
                <a:lnTo>
                  <a:pt x="63203" y="78994"/>
                </a:lnTo>
                <a:lnTo>
                  <a:pt x="64092" y="78232"/>
                </a:lnTo>
                <a:lnTo>
                  <a:pt x="64727" y="77470"/>
                </a:lnTo>
                <a:lnTo>
                  <a:pt x="65362" y="76581"/>
                </a:lnTo>
                <a:lnTo>
                  <a:pt x="66124" y="74549"/>
                </a:lnTo>
                <a:lnTo>
                  <a:pt x="66251" y="73406"/>
                </a:lnTo>
                <a:lnTo>
                  <a:pt x="66505" y="72390"/>
                </a:lnTo>
                <a:lnTo>
                  <a:pt x="66632" y="67564"/>
                </a:lnTo>
                <a:lnTo>
                  <a:pt x="66759" y="66802"/>
                </a:lnTo>
                <a:lnTo>
                  <a:pt x="39708" y="66802"/>
                </a:lnTo>
                <a:lnTo>
                  <a:pt x="38946" y="66421"/>
                </a:lnTo>
                <a:lnTo>
                  <a:pt x="37168" y="65913"/>
                </a:lnTo>
                <a:lnTo>
                  <a:pt x="36152" y="65532"/>
                </a:lnTo>
                <a:lnTo>
                  <a:pt x="33993" y="65532"/>
                </a:lnTo>
                <a:lnTo>
                  <a:pt x="33993" y="63119"/>
                </a:lnTo>
                <a:lnTo>
                  <a:pt x="28786" y="62357"/>
                </a:lnTo>
                <a:lnTo>
                  <a:pt x="26500" y="58928"/>
                </a:lnTo>
                <a:lnTo>
                  <a:pt x="24468" y="48768"/>
                </a:lnTo>
                <a:lnTo>
                  <a:pt x="24341" y="47879"/>
                </a:lnTo>
                <a:lnTo>
                  <a:pt x="22817" y="47752"/>
                </a:lnTo>
                <a:lnTo>
                  <a:pt x="22563" y="47625"/>
                </a:lnTo>
                <a:lnTo>
                  <a:pt x="22309" y="47244"/>
                </a:lnTo>
                <a:lnTo>
                  <a:pt x="22182" y="46863"/>
                </a:lnTo>
                <a:lnTo>
                  <a:pt x="21928" y="46482"/>
                </a:lnTo>
                <a:lnTo>
                  <a:pt x="21801" y="45720"/>
                </a:lnTo>
                <a:lnTo>
                  <a:pt x="26500" y="45720"/>
                </a:lnTo>
                <a:lnTo>
                  <a:pt x="26500" y="44323"/>
                </a:lnTo>
                <a:lnTo>
                  <a:pt x="22436" y="43942"/>
                </a:lnTo>
                <a:lnTo>
                  <a:pt x="25103" y="43180"/>
                </a:lnTo>
                <a:lnTo>
                  <a:pt x="22563" y="42418"/>
                </a:lnTo>
                <a:lnTo>
                  <a:pt x="9228" y="30988"/>
                </a:lnTo>
                <a:lnTo>
                  <a:pt x="8466" y="29464"/>
                </a:lnTo>
                <a:lnTo>
                  <a:pt x="7450" y="27940"/>
                </a:lnTo>
                <a:close/>
              </a:path>
              <a:path w="71331" h="99060">
                <a:moveTo>
                  <a:pt x="61453" y="13589"/>
                </a:moveTo>
                <a:lnTo>
                  <a:pt x="40089" y="13589"/>
                </a:lnTo>
                <a:lnTo>
                  <a:pt x="46947" y="17780"/>
                </a:lnTo>
                <a:lnTo>
                  <a:pt x="47328" y="18542"/>
                </a:lnTo>
                <a:lnTo>
                  <a:pt x="47963" y="19685"/>
                </a:lnTo>
                <a:lnTo>
                  <a:pt x="48598" y="21336"/>
                </a:lnTo>
                <a:lnTo>
                  <a:pt x="49487" y="23368"/>
                </a:lnTo>
                <a:lnTo>
                  <a:pt x="50249" y="25527"/>
                </a:lnTo>
                <a:lnTo>
                  <a:pt x="51181" y="28575"/>
                </a:lnTo>
                <a:lnTo>
                  <a:pt x="51900" y="30734"/>
                </a:lnTo>
                <a:lnTo>
                  <a:pt x="54980" y="51562"/>
                </a:lnTo>
                <a:lnTo>
                  <a:pt x="54821" y="52197"/>
                </a:lnTo>
                <a:lnTo>
                  <a:pt x="54694" y="53086"/>
                </a:lnTo>
                <a:lnTo>
                  <a:pt x="54313" y="53975"/>
                </a:lnTo>
                <a:lnTo>
                  <a:pt x="52281" y="60325"/>
                </a:lnTo>
                <a:lnTo>
                  <a:pt x="51773" y="61468"/>
                </a:lnTo>
                <a:lnTo>
                  <a:pt x="41105" y="66802"/>
                </a:lnTo>
                <a:lnTo>
                  <a:pt x="66759" y="66802"/>
                </a:lnTo>
                <a:lnTo>
                  <a:pt x="67013" y="65532"/>
                </a:lnTo>
                <a:lnTo>
                  <a:pt x="67267" y="65151"/>
                </a:lnTo>
                <a:lnTo>
                  <a:pt x="68548" y="53975"/>
                </a:lnTo>
                <a:lnTo>
                  <a:pt x="68664" y="44323"/>
                </a:lnTo>
                <a:lnTo>
                  <a:pt x="69680" y="43815"/>
                </a:lnTo>
                <a:lnTo>
                  <a:pt x="70442" y="43053"/>
                </a:lnTo>
                <a:lnTo>
                  <a:pt x="70950" y="42037"/>
                </a:lnTo>
                <a:lnTo>
                  <a:pt x="71255" y="41021"/>
                </a:lnTo>
                <a:lnTo>
                  <a:pt x="71331" y="35560"/>
                </a:lnTo>
                <a:lnTo>
                  <a:pt x="70950" y="33528"/>
                </a:lnTo>
                <a:lnTo>
                  <a:pt x="62187" y="14605"/>
                </a:lnTo>
                <a:lnTo>
                  <a:pt x="61453" y="13589"/>
                </a:lnTo>
                <a:close/>
              </a:path>
              <a:path w="71331" h="99060">
                <a:moveTo>
                  <a:pt x="24214" y="47625"/>
                </a:moveTo>
                <a:lnTo>
                  <a:pt x="23325" y="47625"/>
                </a:lnTo>
                <a:lnTo>
                  <a:pt x="23198" y="47752"/>
                </a:lnTo>
                <a:lnTo>
                  <a:pt x="24278" y="47752"/>
                </a:lnTo>
                <a:lnTo>
                  <a:pt x="24214" y="47625"/>
                </a:lnTo>
                <a:close/>
              </a:path>
              <a:path w="71331" h="99060">
                <a:moveTo>
                  <a:pt x="41740" y="0"/>
                </a:moveTo>
                <a:lnTo>
                  <a:pt x="39327" y="0"/>
                </a:lnTo>
                <a:lnTo>
                  <a:pt x="36914" y="381"/>
                </a:lnTo>
                <a:lnTo>
                  <a:pt x="34501" y="1016"/>
                </a:lnTo>
                <a:lnTo>
                  <a:pt x="32088" y="2286"/>
                </a:lnTo>
                <a:lnTo>
                  <a:pt x="29548" y="3937"/>
                </a:lnTo>
                <a:lnTo>
                  <a:pt x="27135" y="5969"/>
                </a:lnTo>
                <a:lnTo>
                  <a:pt x="40470" y="15113"/>
                </a:lnTo>
                <a:lnTo>
                  <a:pt x="40089" y="13589"/>
                </a:lnTo>
                <a:lnTo>
                  <a:pt x="61453" y="13589"/>
                </a:lnTo>
                <a:lnTo>
                  <a:pt x="44026" y="254"/>
                </a:lnTo>
                <a:lnTo>
                  <a:pt x="41740" y="0"/>
                </a:lnTo>
                <a:close/>
              </a:path>
            </a:pathLst>
          </a:custGeom>
          <a:solidFill>
            <a:srgbClr val="FCB8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0323" y="521208"/>
            <a:ext cx="74549" cy="86740"/>
          </a:xfrm>
          <a:custGeom>
            <a:avLst/>
            <a:gdLst/>
            <a:ahLst/>
            <a:cxnLst/>
            <a:rect l="l" t="t" r="r" b="b"/>
            <a:pathLst>
              <a:path w="74549" h="86740">
                <a:moveTo>
                  <a:pt x="61087" y="0"/>
                </a:moveTo>
                <a:lnTo>
                  <a:pt x="49911" y="3555"/>
                </a:lnTo>
                <a:lnTo>
                  <a:pt x="47117" y="5333"/>
                </a:lnTo>
                <a:lnTo>
                  <a:pt x="19303" y="34036"/>
                </a:lnTo>
                <a:lnTo>
                  <a:pt x="13462" y="43052"/>
                </a:lnTo>
                <a:lnTo>
                  <a:pt x="11683" y="45974"/>
                </a:lnTo>
                <a:lnTo>
                  <a:pt x="253" y="76200"/>
                </a:lnTo>
                <a:lnTo>
                  <a:pt x="0" y="77596"/>
                </a:lnTo>
                <a:lnTo>
                  <a:pt x="5206" y="86740"/>
                </a:lnTo>
                <a:lnTo>
                  <a:pt x="5842" y="86487"/>
                </a:lnTo>
                <a:lnTo>
                  <a:pt x="17728" y="71500"/>
                </a:lnTo>
                <a:lnTo>
                  <a:pt x="19303" y="68833"/>
                </a:lnTo>
                <a:lnTo>
                  <a:pt x="32257" y="52450"/>
                </a:lnTo>
                <a:lnTo>
                  <a:pt x="34670" y="50037"/>
                </a:lnTo>
                <a:lnTo>
                  <a:pt x="37464" y="47370"/>
                </a:lnTo>
                <a:lnTo>
                  <a:pt x="41909" y="42925"/>
                </a:lnTo>
                <a:lnTo>
                  <a:pt x="47243" y="38607"/>
                </a:lnTo>
                <a:lnTo>
                  <a:pt x="48640" y="37718"/>
                </a:lnTo>
                <a:lnTo>
                  <a:pt x="50037" y="36702"/>
                </a:lnTo>
                <a:lnTo>
                  <a:pt x="51562" y="35687"/>
                </a:lnTo>
                <a:lnTo>
                  <a:pt x="53086" y="34925"/>
                </a:lnTo>
                <a:lnTo>
                  <a:pt x="54482" y="34036"/>
                </a:lnTo>
                <a:lnTo>
                  <a:pt x="56006" y="33146"/>
                </a:lnTo>
                <a:lnTo>
                  <a:pt x="57531" y="32512"/>
                </a:lnTo>
                <a:lnTo>
                  <a:pt x="59181" y="32003"/>
                </a:lnTo>
                <a:lnTo>
                  <a:pt x="60706" y="31114"/>
                </a:lnTo>
                <a:lnTo>
                  <a:pt x="74168" y="18161"/>
                </a:lnTo>
                <a:lnTo>
                  <a:pt x="74421" y="17271"/>
                </a:lnTo>
                <a:lnTo>
                  <a:pt x="74549" y="16382"/>
                </a:lnTo>
                <a:lnTo>
                  <a:pt x="74534" y="12191"/>
                </a:lnTo>
                <a:lnTo>
                  <a:pt x="74421" y="11175"/>
                </a:lnTo>
                <a:lnTo>
                  <a:pt x="74168" y="10287"/>
                </a:lnTo>
                <a:lnTo>
                  <a:pt x="74040" y="9143"/>
                </a:lnTo>
                <a:lnTo>
                  <a:pt x="69468" y="2920"/>
                </a:lnTo>
                <a:lnTo>
                  <a:pt x="68452" y="2158"/>
                </a:lnTo>
                <a:lnTo>
                  <a:pt x="67437" y="1524"/>
                </a:lnTo>
                <a:lnTo>
                  <a:pt x="66420" y="1015"/>
                </a:lnTo>
                <a:lnTo>
                  <a:pt x="64134" y="253"/>
                </a:lnTo>
                <a:lnTo>
                  <a:pt x="61087" y="0"/>
                </a:lnTo>
                <a:close/>
              </a:path>
            </a:pathLst>
          </a:custGeom>
          <a:solidFill>
            <a:srgbClr val="F5853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30323" y="521208"/>
            <a:ext cx="76200" cy="868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61744" y="438912"/>
            <a:ext cx="176784" cy="1493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482" y="772413"/>
            <a:ext cx="1000125" cy="949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4295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29500" y="0"/>
            <a:ext cx="1714499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35346" y="899033"/>
            <a:ext cx="3129915" cy="23583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7B372AE-99C5-4FDE-955F-57509D7B80A3}"/>
              </a:ext>
            </a:extLst>
          </p:cNvPr>
          <p:cNvSpPr/>
          <p:nvPr/>
        </p:nvSpPr>
        <p:spPr>
          <a:xfrm>
            <a:off x="5105400" y="1025172"/>
            <a:ext cx="36576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700" b="1" dirty="0"/>
              <a:t>Research by Dr. Gandhi in the UK,</a:t>
            </a:r>
          </a:p>
          <a:p>
            <a:pPr>
              <a:spcBef>
                <a:spcPts val="1000"/>
              </a:spcBef>
            </a:pPr>
            <a:r>
              <a:rPr lang="en-US" sz="1700" dirty="0"/>
              <a:t>Iceland and India shows the principle of Ipsative improves learning outcome.</a:t>
            </a:r>
          </a:p>
          <a:p>
            <a:pPr>
              <a:spcBef>
                <a:spcPts val="1000"/>
              </a:spcBef>
            </a:pPr>
            <a:r>
              <a:rPr lang="en-US" sz="1700" dirty="0"/>
              <a:t>Check out on the Internet:</a:t>
            </a:r>
          </a:p>
          <a:p>
            <a:pPr>
              <a:spcBef>
                <a:spcPts val="1000"/>
              </a:spcBef>
            </a:pPr>
            <a:r>
              <a:rPr lang="en-US" sz="1700" dirty="0"/>
              <a:t>*Gandhi S. (2017) Compete With Yourself (CWY): </a:t>
            </a:r>
            <a:r>
              <a:rPr lang="en-US" sz="1700" dirty="0" err="1"/>
              <a:t>Maximising</a:t>
            </a:r>
            <a:r>
              <a:rPr lang="en-US" sz="1700" dirty="0"/>
              <a:t> Learning Gain in Schools. In: Hughes G. (eds) Ipsative Assessment and Personal Learning Gain. Palgrave Macmillan, London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4840"/>
            <a:ext cx="268224" cy="467868"/>
          </a:xfrm>
          <a:custGeom>
            <a:avLst/>
            <a:gdLst/>
            <a:ahLst/>
            <a:cxnLst/>
            <a:rect l="l" t="t" r="r" b="b"/>
            <a:pathLst>
              <a:path w="268224" h="467868">
                <a:moveTo>
                  <a:pt x="0" y="467867"/>
                </a:moveTo>
                <a:lnTo>
                  <a:pt x="268224" y="233934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5998" y="0"/>
            <a:ext cx="4318001" cy="485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25998" y="2572511"/>
            <a:ext cx="4318002" cy="2570988"/>
          </a:xfrm>
          <a:custGeom>
            <a:avLst/>
            <a:gdLst/>
            <a:ahLst/>
            <a:cxnLst/>
            <a:rect l="l" t="t" r="r" b="b"/>
            <a:pathLst>
              <a:path w="4572000" h="2570988">
                <a:moveTo>
                  <a:pt x="0" y="2570988"/>
                </a:moveTo>
                <a:lnTo>
                  <a:pt x="4572000" y="2570988"/>
                </a:lnTo>
                <a:lnTo>
                  <a:pt x="4572000" y="0"/>
                </a:lnTo>
                <a:lnTo>
                  <a:pt x="0" y="0"/>
                </a:lnTo>
                <a:lnTo>
                  <a:pt x="0" y="2570988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8C17CEE-40EE-4036-ABBF-8436733A054F}"/>
              </a:ext>
            </a:extLst>
          </p:cNvPr>
          <p:cNvSpPr/>
          <p:nvPr/>
        </p:nvSpPr>
        <p:spPr>
          <a:xfrm>
            <a:off x="327406" y="220920"/>
            <a:ext cx="3174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TEAM UP WITH EXPERIENCE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478FC46-664C-4F4D-A349-00E0AA8B1C47}"/>
              </a:ext>
            </a:extLst>
          </p:cNvPr>
          <p:cNvSpPr/>
          <p:nvPr/>
        </p:nvSpPr>
        <p:spPr>
          <a:xfrm>
            <a:off x="327406" y="629097"/>
            <a:ext cx="424459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100" dirty="0"/>
              <a:t>Education Background: Global Classroom was founded by Dr. Sunita Gandhi, a visionary educator from the family that runs the world’s largest school with 57,000 students. CMS is a Guinness World Record Holder and recipient of the UNESCO Prize for Peace Education. CMS has produced India’s best results year after year and the maximum number of national rank toppers.</a:t>
            </a:r>
          </a:p>
          <a:p>
            <a:pPr marL="228600" indent="-2286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100" dirty="0"/>
              <a:t>Legacy &amp; Experience: Coming from a background of pedigree educators, we understand the challenges schools face,  whether it is enrolment, performance, or retention of parents, and hence offer solutions that are win-win for all stakeholders. We are committed to offer holistic improvement and a true partnership in every sense.</a:t>
            </a:r>
          </a:p>
          <a:p>
            <a:pPr marL="228600" indent="-2286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100" dirty="0"/>
              <a:t>Innovative &amp; Research-Based: Global Classroom is the most innovative K-12 managed schools group.</a:t>
            </a:r>
          </a:p>
          <a:p>
            <a:pPr marL="228600" indent="-2286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100" dirty="0"/>
              <a:t>Exclusivity: Global Classroom is unique with its own in-house school system, curriculum, Ed-Tech, and R&amp;D departments, along with an international team that provide exclusive solutions to our partner schools.</a:t>
            </a:r>
          </a:p>
          <a:p>
            <a:pPr marL="228600" indent="-2286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100" dirty="0"/>
              <a:t>Transparency, Accountability and Standardization: Global Classroom is the first education house to provide standardization in academics, transparency and accountability through its proprietary diagnostic assessments, in-house advanced curriculum &amp; training, quality audits and supervision, and more.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AC8E30D-16B4-48EC-8D9A-F5134AF7245E}"/>
              </a:ext>
            </a:extLst>
          </p:cNvPr>
          <p:cNvSpPr/>
          <p:nvPr/>
        </p:nvSpPr>
        <p:spPr>
          <a:xfrm>
            <a:off x="5105400" y="3044952"/>
            <a:ext cx="3810000" cy="1605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for School Owners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better returns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each GC-supported school amongst the top performing schools of a 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9264" y="2123694"/>
            <a:ext cx="1452372" cy="2505456"/>
          </a:xfrm>
          <a:custGeom>
            <a:avLst/>
            <a:gdLst/>
            <a:ahLst/>
            <a:cxnLst/>
            <a:rect l="l" t="t" r="r" b="b"/>
            <a:pathLst>
              <a:path w="1452372" h="2505455">
                <a:moveTo>
                  <a:pt x="0" y="2505456"/>
                </a:moveTo>
                <a:lnTo>
                  <a:pt x="1452372" y="2505456"/>
                </a:lnTo>
                <a:lnTo>
                  <a:pt x="1452372" y="0"/>
                </a:lnTo>
                <a:lnTo>
                  <a:pt x="0" y="0"/>
                </a:lnTo>
                <a:lnTo>
                  <a:pt x="0" y="250545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38446" y="2208022"/>
            <a:ext cx="1336040" cy="21221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1270" algn="ctr">
              <a:lnSpc>
                <a:spcPct val="110000"/>
              </a:lnSpc>
            </a:pPr>
            <a:r>
              <a:rPr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5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pr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5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5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psa</a:t>
            </a:r>
            <a:r>
              <a:rPr sz="15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Compe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re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earch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5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 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 ch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ucceed</a:t>
            </a:r>
            <a:r>
              <a:rPr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endParaRPr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3167" y="1149857"/>
            <a:ext cx="1464564" cy="973836"/>
          </a:xfrm>
          <a:custGeom>
            <a:avLst/>
            <a:gdLst/>
            <a:ahLst/>
            <a:cxnLst/>
            <a:rect l="l" t="t" r="r" b="b"/>
            <a:pathLst>
              <a:path w="1464564" h="973836">
                <a:moveTo>
                  <a:pt x="0" y="973836"/>
                </a:moveTo>
                <a:lnTo>
                  <a:pt x="1464564" y="973836"/>
                </a:lnTo>
                <a:lnTo>
                  <a:pt x="1464564" y="0"/>
                </a:lnTo>
                <a:lnTo>
                  <a:pt x="0" y="0"/>
                </a:lnTo>
                <a:lnTo>
                  <a:pt x="0" y="97383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11090" y="1501139"/>
            <a:ext cx="1255395" cy="2527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sz="1500" b="1" spc="-20" dirty="0">
                <a:solidFill>
                  <a:srgbClr val="FFFFFF"/>
                </a:solidFill>
                <a:latin typeface="+mj-lt"/>
                <a:cs typeface="Century Gothic"/>
              </a:rPr>
              <a:t>A</a:t>
            </a: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sses</a:t>
            </a:r>
            <a:r>
              <a:rPr sz="1500" b="1" spc="-5" dirty="0">
                <a:solidFill>
                  <a:srgbClr val="FFFFFF"/>
                </a:solidFill>
                <a:latin typeface="+mj-lt"/>
                <a:cs typeface="Century Gothic"/>
              </a:rPr>
              <a:t>s</a:t>
            </a: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ments</a:t>
            </a:r>
            <a:endParaRPr sz="1500">
              <a:latin typeface="+mj-lt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9316" y="2141981"/>
            <a:ext cx="1450847" cy="2487168"/>
          </a:xfrm>
          <a:custGeom>
            <a:avLst/>
            <a:gdLst/>
            <a:ahLst/>
            <a:cxnLst/>
            <a:rect l="l" t="t" r="r" b="b"/>
            <a:pathLst>
              <a:path w="1450848" h="2487168">
                <a:moveTo>
                  <a:pt x="0" y="2487168"/>
                </a:moveTo>
                <a:lnTo>
                  <a:pt x="1450847" y="2487168"/>
                </a:lnTo>
                <a:lnTo>
                  <a:pt x="1450847" y="0"/>
                </a:lnTo>
                <a:lnTo>
                  <a:pt x="0" y="0"/>
                </a:lnTo>
                <a:lnTo>
                  <a:pt x="0" y="2487168"/>
                </a:lnTo>
                <a:close/>
              </a:path>
            </a:pathLst>
          </a:custGeom>
          <a:solidFill>
            <a:srgbClr val="D1B8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3220" y="1149857"/>
            <a:ext cx="1463040" cy="992124"/>
          </a:xfrm>
          <a:custGeom>
            <a:avLst/>
            <a:gdLst/>
            <a:ahLst/>
            <a:cxnLst/>
            <a:rect l="l" t="t" r="r" b="b"/>
            <a:pathLst>
              <a:path w="1463040" h="992124">
                <a:moveTo>
                  <a:pt x="0" y="992124"/>
                </a:moveTo>
                <a:lnTo>
                  <a:pt x="1463040" y="992124"/>
                </a:lnTo>
                <a:lnTo>
                  <a:pt x="1463040" y="0"/>
                </a:lnTo>
                <a:lnTo>
                  <a:pt x="0" y="0"/>
                </a:lnTo>
                <a:lnTo>
                  <a:pt x="0" y="992124"/>
                </a:lnTo>
                <a:close/>
              </a:path>
            </a:pathLst>
          </a:custGeom>
          <a:solidFill>
            <a:srgbClr val="C3524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84893" y="1566671"/>
            <a:ext cx="1097280" cy="2527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Curriculum</a:t>
            </a:r>
            <a:endParaRPr sz="1500" dirty="0">
              <a:latin typeface="+mj-lt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9801" y="2199553"/>
            <a:ext cx="1307465" cy="948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2540" algn="ctr">
              <a:lnSpc>
                <a:spcPct val="110100"/>
              </a:lnSpc>
            </a:pPr>
            <a:r>
              <a:rPr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Le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Sy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em: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E!</a:t>
            </a:r>
            <a:endParaRPr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7688" y="2137409"/>
            <a:ext cx="1520952" cy="2491740"/>
          </a:xfrm>
          <a:custGeom>
            <a:avLst/>
            <a:gdLst/>
            <a:ahLst/>
            <a:cxnLst/>
            <a:rect l="l" t="t" r="r" b="b"/>
            <a:pathLst>
              <a:path w="1520952" h="2491740">
                <a:moveTo>
                  <a:pt x="0" y="2491740"/>
                </a:moveTo>
                <a:lnTo>
                  <a:pt x="1520952" y="2491740"/>
                </a:lnTo>
                <a:lnTo>
                  <a:pt x="1520952" y="0"/>
                </a:lnTo>
                <a:lnTo>
                  <a:pt x="0" y="0"/>
                </a:lnTo>
                <a:lnTo>
                  <a:pt x="0" y="249174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44640" y="1149857"/>
            <a:ext cx="1528572" cy="987551"/>
          </a:xfrm>
          <a:custGeom>
            <a:avLst/>
            <a:gdLst/>
            <a:ahLst/>
            <a:cxnLst/>
            <a:rect l="l" t="t" r="r" b="b"/>
            <a:pathLst>
              <a:path w="1528572" h="987551">
                <a:moveTo>
                  <a:pt x="0" y="987551"/>
                </a:moveTo>
                <a:lnTo>
                  <a:pt x="1528572" y="987551"/>
                </a:lnTo>
                <a:lnTo>
                  <a:pt x="1528572" y="0"/>
                </a:lnTo>
                <a:lnTo>
                  <a:pt x="0" y="0"/>
                </a:lnTo>
                <a:lnTo>
                  <a:pt x="0" y="987551"/>
                </a:lnTo>
                <a:close/>
              </a:path>
            </a:pathLst>
          </a:custGeom>
          <a:solidFill>
            <a:srgbClr val="575C6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57390" y="1370582"/>
            <a:ext cx="820419" cy="546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480" marR="12700" indent="-18415" algn="ctr">
              <a:lnSpc>
                <a:spcPct val="110200"/>
              </a:lnSpc>
            </a:pP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Teacher T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Century Gothic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aining</a:t>
            </a:r>
            <a:endParaRPr sz="1500" dirty="0">
              <a:latin typeface="+mj-lt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5455" y="2199553"/>
            <a:ext cx="1226820" cy="948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 algn="ctr">
              <a:lnSpc>
                <a:spcPct val="110100"/>
              </a:lnSpc>
            </a:pPr>
            <a:r>
              <a:rPr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sz="15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</a:t>
            </a:r>
            <a:r>
              <a:rPr sz="15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de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sz="15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5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7844" y="2137409"/>
            <a:ext cx="1452371" cy="2491740"/>
          </a:xfrm>
          <a:custGeom>
            <a:avLst/>
            <a:gdLst/>
            <a:ahLst/>
            <a:cxnLst/>
            <a:rect l="l" t="t" r="r" b="b"/>
            <a:pathLst>
              <a:path w="1452371" h="2491740">
                <a:moveTo>
                  <a:pt x="0" y="2491740"/>
                </a:moveTo>
                <a:lnTo>
                  <a:pt x="1452371" y="2491740"/>
                </a:lnTo>
                <a:lnTo>
                  <a:pt x="1452371" y="0"/>
                </a:lnTo>
                <a:lnTo>
                  <a:pt x="0" y="0"/>
                </a:lnTo>
                <a:lnTo>
                  <a:pt x="0" y="249174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99515" y="2212340"/>
            <a:ext cx="1329055" cy="18872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1270" algn="ctr">
              <a:lnSpc>
                <a:spcPct val="110000"/>
              </a:lnSpc>
            </a:pPr>
            <a:r>
              <a:rPr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prov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  <a:r>
              <a:rPr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Compa</a:t>
            </a:r>
            <a:r>
              <a:rPr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O</a:t>
            </a:r>
            <a:r>
              <a:rPr sz="15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sz="15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Franchise 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chools</a:t>
            </a:r>
            <a:r>
              <a:rPr sz="15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5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5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</a:t>
            </a:r>
            <a:r>
              <a:rPr sz="1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5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1747" y="1149857"/>
            <a:ext cx="1464564" cy="987551"/>
          </a:xfrm>
          <a:custGeom>
            <a:avLst/>
            <a:gdLst/>
            <a:ahLst/>
            <a:cxnLst/>
            <a:rect l="l" t="t" r="r" b="b"/>
            <a:pathLst>
              <a:path w="1464564" h="987551">
                <a:moveTo>
                  <a:pt x="0" y="987551"/>
                </a:moveTo>
                <a:lnTo>
                  <a:pt x="1464564" y="987551"/>
                </a:lnTo>
                <a:lnTo>
                  <a:pt x="1464564" y="0"/>
                </a:lnTo>
                <a:lnTo>
                  <a:pt x="0" y="0"/>
                </a:lnTo>
                <a:lnTo>
                  <a:pt x="0" y="987551"/>
                </a:lnTo>
                <a:close/>
              </a:path>
            </a:pathLst>
          </a:custGeom>
          <a:solidFill>
            <a:srgbClr val="7C9B1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72057" y="1269278"/>
            <a:ext cx="1250950" cy="714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 algn="ctr">
              <a:lnSpc>
                <a:spcPct val="110100"/>
              </a:lnSpc>
            </a:pPr>
            <a:r>
              <a:rPr sz="1500" b="1" dirty="0">
                <a:solidFill>
                  <a:srgbClr val="FFFFFF"/>
                </a:solidFill>
                <a:latin typeface="+mj-lt"/>
                <a:cs typeface="Century Gothic"/>
              </a:rPr>
              <a:t>M</a:t>
            </a: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a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Century Gothic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a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Century Gothic"/>
              </a:rPr>
              <a:t>gement, F</a:t>
            </a: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r</a:t>
            </a:r>
            <a:r>
              <a:rPr sz="1500" b="1" spc="-5" dirty="0">
                <a:solidFill>
                  <a:srgbClr val="FFFFFF"/>
                </a:solidFill>
                <a:latin typeface="+mj-lt"/>
                <a:cs typeface="Century Gothic"/>
              </a:rPr>
              <a:t>a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Century Gothic"/>
              </a:rPr>
              <a:t>nc</a:t>
            </a: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h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Century Gothic"/>
              </a:rPr>
              <a:t>i</a:t>
            </a: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s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Century Gothic"/>
              </a:rPr>
              <a:t>e, Ha</a:t>
            </a: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n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Century Gothic"/>
              </a:rPr>
              <a:t>d</a:t>
            </a: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h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Century Gothic"/>
              </a:rPr>
              <a:t>oldi</a:t>
            </a:r>
            <a:r>
              <a:rPr sz="1500" b="1" spc="-10" dirty="0">
                <a:solidFill>
                  <a:srgbClr val="FFFFFF"/>
                </a:solidFill>
                <a:latin typeface="+mj-lt"/>
                <a:cs typeface="Century Gothic"/>
              </a:rPr>
              <a:t>n</a:t>
            </a:r>
            <a:r>
              <a:rPr sz="1500" b="1" spc="0" dirty="0">
                <a:solidFill>
                  <a:srgbClr val="FFFFFF"/>
                </a:solidFill>
                <a:latin typeface="+mj-lt"/>
                <a:cs typeface="Century Gothic"/>
              </a:rPr>
              <a:t>g</a:t>
            </a:r>
            <a:endParaRPr sz="1500" dirty="0">
              <a:latin typeface="+mj-lt"/>
              <a:cs typeface="Century Gothic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21C8AE9-3E4C-442C-8FCE-106F3EA5B852}"/>
              </a:ext>
            </a:extLst>
          </p:cNvPr>
          <p:cNvSpPr/>
          <p:nvPr/>
        </p:nvSpPr>
        <p:spPr>
          <a:xfrm>
            <a:off x="306355" y="306402"/>
            <a:ext cx="501374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latin typeface="+mj-lt"/>
              </a:rPr>
              <a:t>COMPREHENSIVE SUPPORT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8974C4B-49C2-4592-AD36-8B573FF358AE}"/>
              </a:ext>
            </a:extLst>
          </p:cNvPr>
          <p:cNvSpPr/>
          <p:nvPr/>
        </p:nvSpPr>
        <p:spPr>
          <a:xfrm>
            <a:off x="5791200" y="410329"/>
            <a:ext cx="3352800" cy="444011"/>
          </a:xfrm>
          <a:prstGeom prst="rect">
            <a:avLst/>
          </a:prstGeom>
          <a:solidFill>
            <a:srgbClr val="00B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bject 19">
            <a:extLst>
              <a:ext uri="{FF2B5EF4-FFF2-40B4-BE49-F238E27FC236}">
                <a16:creationId xmlns="" xmlns:a16="http://schemas.microsoft.com/office/drawing/2014/main" id="{F18AAC77-AC22-4FC1-84E7-7EA2187A7C53}"/>
              </a:ext>
            </a:extLst>
          </p:cNvPr>
          <p:cNvSpPr txBox="1"/>
          <p:nvPr/>
        </p:nvSpPr>
        <p:spPr>
          <a:xfrm>
            <a:off x="6326855" y="495181"/>
            <a:ext cx="251841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>
                <a:solidFill>
                  <a:schemeClr val="bg1"/>
                </a:solidFill>
                <a:latin typeface="+mj-lt"/>
                <a:cs typeface="Arial"/>
              </a:rPr>
              <a:t>C</a:t>
            </a:r>
            <a:r>
              <a:rPr sz="1800" spc="10" dirty="0">
                <a:solidFill>
                  <a:schemeClr val="bg1"/>
                </a:solidFill>
                <a:latin typeface="+mj-lt"/>
                <a:cs typeface="Arial"/>
              </a:rPr>
              <a:t>BS</a:t>
            </a:r>
            <a:r>
              <a:rPr sz="1800" spc="0" dirty="0">
                <a:solidFill>
                  <a:schemeClr val="bg1"/>
                </a:solidFill>
                <a:latin typeface="+mj-lt"/>
                <a:cs typeface="Arial"/>
              </a:rPr>
              <a:t>E</a:t>
            </a:r>
            <a:r>
              <a:rPr sz="1800" spc="10" dirty="0">
                <a:solidFill>
                  <a:schemeClr val="bg1"/>
                </a:solidFill>
                <a:latin typeface="+mj-lt"/>
                <a:cs typeface="Arial"/>
              </a:rPr>
              <a:t> </a:t>
            </a:r>
            <a:r>
              <a:rPr sz="1800" spc="0" dirty="0">
                <a:solidFill>
                  <a:schemeClr val="bg1"/>
                </a:solidFill>
                <a:latin typeface="+mj-lt"/>
                <a:cs typeface="Arial"/>
              </a:rPr>
              <a:t>|</a:t>
            </a:r>
            <a:r>
              <a:rPr sz="1800" spc="15" dirty="0">
                <a:solidFill>
                  <a:schemeClr val="bg1"/>
                </a:solidFill>
                <a:latin typeface="+mj-lt"/>
                <a:cs typeface="Arial"/>
              </a:rPr>
              <a:t> </a:t>
            </a:r>
            <a:r>
              <a:rPr sz="1800" spc="10" dirty="0">
                <a:solidFill>
                  <a:schemeClr val="bg1"/>
                </a:solidFill>
                <a:latin typeface="+mj-lt"/>
                <a:cs typeface="Arial"/>
              </a:rPr>
              <a:t>I</a:t>
            </a:r>
            <a:r>
              <a:rPr sz="1800" spc="5" dirty="0">
                <a:solidFill>
                  <a:schemeClr val="bg1"/>
                </a:solidFill>
                <a:latin typeface="+mj-lt"/>
                <a:cs typeface="Arial"/>
              </a:rPr>
              <a:t>CS</a:t>
            </a:r>
            <a:r>
              <a:rPr sz="1800" spc="0" dirty="0">
                <a:solidFill>
                  <a:schemeClr val="bg1"/>
                </a:solidFill>
                <a:latin typeface="+mj-lt"/>
                <a:cs typeface="Arial"/>
              </a:rPr>
              <a:t>E</a:t>
            </a:r>
            <a:r>
              <a:rPr sz="1800" spc="15" dirty="0">
                <a:solidFill>
                  <a:schemeClr val="bg1"/>
                </a:solidFill>
                <a:latin typeface="+mj-lt"/>
                <a:cs typeface="Arial"/>
              </a:rPr>
              <a:t> </a:t>
            </a:r>
            <a:r>
              <a:rPr sz="1800" spc="0" dirty="0">
                <a:solidFill>
                  <a:schemeClr val="bg1"/>
                </a:solidFill>
                <a:latin typeface="+mj-lt"/>
                <a:cs typeface="Arial"/>
              </a:rPr>
              <a:t>|</a:t>
            </a:r>
            <a:r>
              <a:rPr sz="1800" spc="15" dirty="0">
                <a:solidFill>
                  <a:schemeClr val="bg1"/>
                </a:solidFill>
                <a:latin typeface="+mj-lt"/>
                <a:cs typeface="Arial"/>
              </a:rPr>
              <a:t> </a:t>
            </a:r>
            <a:r>
              <a:rPr sz="1800" spc="5" dirty="0">
                <a:solidFill>
                  <a:schemeClr val="bg1"/>
                </a:solidFill>
                <a:latin typeface="+mj-lt"/>
                <a:cs typeface="Arial"/>
              </a:rPr>
              <a:t>CA</a:t>
            </a:r>
            <a:r>
              <a:rPr sz="1800" spc="10" dirty="0">
                <a:solidFill>
                  <a:schemeClr val="bg1"/>
                </a:solidFill>
                <a:latin typeface="+mj-lt"/>
                <a:cs typeface="Arial"/>
              </a:rPr>
              <a:t>I</a:t>
            </a:r>
            <a:r>
              <a:rPr sz="1800" spc="0" dirty="0">
                <a:solidFill>
                  <a:schemeClr val="bg1"/>
                </a:solidFill>
                <a:latin typeface="+mj-lt"/>
                <a:cs typeface="Arial"/>
              </a:rPr>
              <a:t>E</a:t>
            </a:r>
            <a:r>
              <a:rPr sz="1800" spc="20" dirty="0">
                <a:solidFill>
                  <a:schemeClr val="bg1"/>
                </a:solidFill>
                <a:latin typeface="+mj-lt"/>
                <a:cs typeface="Arial"/>
              </a:rPr>
              <a:t> </a:t>
            </a:r>
            <a:r>
              <a:rPr sz="1800" spc="0" dirty="0">
                <a:solidFill>
                  <a:schemeClr val="bg1"/>
                </a:solidFill>
                <a:latin typeface="+mj-lt"/>
                <a:cs typeface="Arial"/>
              </a:rPr>
              <a:t>| </a:t>
            </a:r>
            <a:r>
              <a:rPr sz="1800" spc="15" dirty="0">
                <a:solidFill>
                  <a:schemeClr val="bg1"/>
                </a:solidFill>
                <a:latin typeface="+mj-lt"/>
                <a:cs typeface="Arial"/>
              </a:rPr>
              <a:t>IB</a:t>
            </a:r>
            <a:endParaRPr sz="1800" dirty="0">
              <a:solidFill>
                <a:schemeClr val="bg1"/>
              </a:solidFill>
              <a:latin typeface="+mj-lt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4484" y="888745"/>
            <a:ext cx="3033902" cy="40112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9085" marR="31305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700" dirty="0">
                <a:latin typeface="Calibri"/>
                <a:cs typeface="Calibri"/>
              </a:rPr>
              <a:t>More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than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20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m</a:t>
            </a:r>
            <a:r>
              <a:rPr sz="1700" spc="0" dirty="0">
                <a:latin typeface="Calibri"/>
                <a:cs typeface="Calibri"/>
              </a:rPr>
              <a:t>anaged schoo</a:t>
            </a:r>
            <a:r>
              <a:rPr sz="1700" spc="5" dirty="0">
                <a:latin typeface="Calibri"/>
                <a:cs typeface="Calibri"/>
              </a:rPr>
              <a:t>l</a:t>
            </a:r>
            <a:r>
              <a:rPr sz="1700" spc="0" dirty="0">
                <a:latin typeface="Calibri"/>
                <a:cs typeface="Calibri"/>
              </a:rPr>
              <a:t>s</a:t>
            </a:r>
            <a:endParaRPr sz="1700" dirty="0">
              <a:latin typeface="Calibri"/>
              <a:cs typeface="Calibri"/>
            </a:endParaRPr>
          </a:p>
          <a:p>
            <a:pPr marL="299085" marR="21590" indent="-28702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99085" algn="l"/>
              </a:tabLst>
            </a:pPr>
            <a:r>
              <a:rPr sz="1700" dirty="0">
                <a:latin typeface="Calibri"/>
                <a:cs typeface="Calibri"/>
              </a:rPr>
              <a:t>Suppo</a:t>
            </a:r>
            <a:r>
              <a:rPr sz="1700" spc="-1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t</a:t>
            </a:r>
            <a:r>
              <a:rPr sz="1700" spc="5" dirty="0">
                <a:latin typeface="Calibri"/>
                <a:cs typeface="Calibri"/>
              </a:rPr>
              <a:t>e</a:t>
            </a:r>
            <a:r>
              <a:rPr sz="1700" spc="0" dirty="0">
                <a:latin typeface="Calibri"/>
                <a:cs typeface="Calibri"/>
              </a:rPr>
              <a:t>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by a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b</a:t>
            </a:r>
            <a:r>
              <a:rPr sz="1700" spc="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oad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base of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re</a:t>
            </a:r>
            <a:r>
              <a:rPr sz="1700" spc="5" dirty="0">
                <a:latin typeface="Calibri"/>
                <a:cs typeface="Calibri"/>
              </a:rPr>
              <a:t>s</a:t>
            </a:r>
            <a:r>
              <a:rPr sz="1700" spc="0" dirty="0">
                <a:latin typeface="Calibri"/>
                <a:cs typeface="Calibri"/>
              </a:rPr>
              <a:t>ea</a:t>
            </a:r>
            <a:r>
              <a:rPr sz="1700" spc="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ch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and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the rigo</a:t>
            </a:r>
            <a:r>
              <a:rPr sz="1700" spc="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ous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e</a:t>
            </a:r>
            <a:r>
              <a:rPr sz="1700" spc="5" dirty="0">
                <a:latin typeface="Calibri"/>
                <a:cs typeface="Calibri"/>
              </a:rPr>
              <a:t>x</a:t>
            </a:r>
            <a:r>
              <a:rPr sz="1700" spc="0" dirty="0">
                <a:latin typeface="Calibri"/>
                <a:cs typeface="Calibri"/>
              </a:rPr>
              <a:t>pl</a:t>
            </a:r>
            <a:r>
              <a:rPr sz="1700" spc="5" dirty="0">
                <a:latin typeface="Calibri"/>
                <a:cs typeface="Calibri"/>
              </a:rPr>
              <a:t>o</a:t>
            </a:r>
            <a:r>
              <a:rPr sz="1700" spc="0" dirty="0">
                <a:latin typeface="Calibri"/>
                <a:cs typeface="Calibri"/>
              </a:rPr>
              <a:t>ra</a:t>
            </a:r>
            <a:r>
              <a:rPr sz="1700" spc="-10" dirty="0">
                <a:latin typeface="Calibri"/>
                <a:cs typeface="Calibri"/>
              </a:rPr>
              <a:t>t</a:t>
            </a:r>
            <a:r>
              <a:rPr sz="1700" spc="0" dirty="0">
                <a:latin typeface="Calibri"/>
                <a:cs typeface="Calibri"/>
              </a:rPr>
              <a:t>i</a:t>
            </a:r>
            <a:r>
              <a:rPr sz="1700" spc="5" dirty="0">
                <a:latin typeface="Calibri"/>
                <a:cs typeface="Calibri"/>
              </a:rPr>
              <a:t>o</a:t>
            </a:r>
            <a:r>
              <a:rPr sz="1700" spc="0" dirty="0">
                <a:latin typeface="Calibri"/>
                <a:cs typeface="Calibri"/>
              </a:rPr>
              <a:t>n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of e</a:t>
            </a:r>
            <a:r>
              <a:rPr sz="1700" spc="5" dirty="0">
                <a:latin typeface="Calibri"/>
                <a:cs typeface="Calibri"/>
              </a:rPr>
              <a:t>d</a:t>
            </a:r>
            <a:r>
              <a:rPr sz="1700" spc="0" dirty="0">
                <a:latin typeface="Calibri"/>
                <a:cs typeface="Calibri"/>
              </a:rPr>
              <a:t>ucat</a:t>
            </a:r>
            <a:r>
              <a:rPr sz="1700" spc="5" dirty="0">
                <a:latin typeface="Calibri"/>
                <a:cs typeface="Calibri"/>
              </a:rPr>
              <a:t>i</a:t>
            </a:r>
            <a:r>
              <a:rPr sz="1700" spc="0" dirty="0">
                <a:latin typeface="Calibri"/>
                <a:cs typeface="Calibri"/>
              </a:rPr>
              <a:t>on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sys</a:t>
            </a:r>
            <a:r>
              <a:rPr sz="1700" spc="5" dirty="0">
                <a:latin typeface="Calibri"/>
                <a:cs typeface="Calibri"/>
              </a:rPr>
              <a:t>t</a:t>
            </a:r>
            <a:r>
              <a:rPr sz="1700" spc="0" dirty="0">
                <a:latin typeface="Calibri"/>
                <a:cs typeface="Calibri"/>
              </a:rPr>
              <a:t>ems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ar</a:t>
            </a:r>
            <a:r>
              <a:rPr sz="1700" spc="5" dirty="0">
                <a:latin typeface="Calibri"/>
                <a:cs typeface="Calibri"/>
              </a:rPr>
              <a:t>o</a:t>
            </a:r>
            <a:r>
              <a:rPr sz="1700" spc="0" dirty="0">
                <a:latin typeface="Calibri"/>
                <a:cs typeface="Calibri"/>
              </a:rPr>
              <a:t>und the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wo</a:t>
            </a:r>
            <a:r>
              <a:rPr sz="1700" spc="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ld</a:t>
            </a:r>
            <a:endParaRPr sz="1700" dirty="0">
              <a:latin typeface="Calibri"/>
              <a:cs typeface="Calibri"/>
            </a:endParaRPr>
          </a:p>
          <a:p>
            <a:pPr marL="299085" marR="12700" indent="-28702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99085" algn="l"/>
              </a:tabLst>
            </a:pPr>
            <a:r>
              <a:rPr sz="1700" spc="-5" dirty="0">
                <a:latin typeface="Calibri"/>
                <a:cs typeface="Calibri"/>
              </a:rPr>
              <a:t>B</a:t>
            </a:r>
            <a:r>
              <a:rPr sz="1700" spc="0" dirty="0">
                <a:latin typeface="Calibri"/>
                <a:cs typeface="Calibri"/>
              </a:rPr>
              <a:t>ack</a:t>
            </a:r>
            <a:r>
              <a:rPr sz="1700" spc="5" dirty="0">
                <a:latin typeface="Calibri"/>
                <a:cs typeface="Calibri"/>
              </a:rPr>
              <a:t>e</a:t>
            </a:r>
            <a:r>
              <a:rPr sz="1700" spc="0" dirty="0">
                <a:latin typeface="Calibri"/>
                <a:cs typeface="Calibri"/>
              </a:rPr>
              <a:t>d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by</a:t>
            </a:r>
            <a:r>
              <a:rPr sz="1700" spc="-5" dirty="0">
                <a:latin typeface="Calibri"/>
                <a:cs typeface="Calibri"/>
              </a:rPr>
              <a:t> D</a:t>
            </a:r>
            <a:r>
              <a:rPr sz="1700" spc="0" dirty="0">
                <a:latin typeface="Calibri"/>
                <a:cs typeface="Calibri"/>
              </a:rPr>
              <a:t>r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Ga</a:t>
            </a:r>
            <a:r>
              <a:rPr sz="1700" spc="5" dirty="0">
                <a:latin typeface="Calibri"/>
                <a:cs typeface="Calibri"/>
              </a:rPr>
              <a:t>n</a:t>
            </a:r>
            <a:r>
              <a:rPr sz="1700" spc="0" dirty="0">
                <a:latin typeface="Calibri"/>
                <a:cs typeface="Calibri"/>
              </a:rPr>
              <a:t>dh</a:t>
            </a:r>
            <a:r>
              <a:rPr sz="1700" spc="-10" dirty="0">
                <a:latin typeface="Calibri"/>
                <a:cs typeface="Calibri"/>
              </a:rPr>
              <a:t>i’</a:t>
            </a:r>
            <a:r>
              <a:rPr sz="1700" spc="0" dirty="0">
                <a:latin typeface="Calibri"/>
                <a:cs typeface="Calibri"/>
              </a:rPr>
              <a:t>s fa</a:t>
            </a:r>
            <a:r>
              <a:rPr sz="1700" spc="-15" dirty="0">
                <a:latin typeface="Calibri"/>
                <a:cs typeface="Calibri"/>
              </a:rPr>
              <a:t>m</a:t>
            </a:r>
            <a:r>
              <a:rPr sz="1700" spc="0" dirty="0">
                <a:latin typeface="Calibri"/>
                <a:cs typeface="Calibri"/>
              </a:rPr>
              <a:t>i</a:t>
            </a:r>
            <a:r>
              <a:rPr sz="1700" spc="5" dirty="0">
                <a:latin typeface="Calibri"/>
                <a:cs typeface="Calibri"/>
              </a:rPr>
              <a:t>l</a:t>
            </a:r>
            <a:r>
              <a:rPr sz="1700" spc="0" dirty="0">
                <a:latin typeface="Calibri"/>
                <a:cs typeface="Calibri"/>
              </a:rPr>
              <a:t>y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k</a:t>
            </a:r>
            <a:r>
              <a:rPr sz="1700" spc="5" dirty="0">
                <a:latin typeface="Calibri"/>
                <a:cs typeface="Calibri"/>
              </a:rPr>
              <a:t>n</a:t>
            </a:r>
            <a:r>
              <a:rPr sz="1700" spc="0" dirty="0">
                <a:latin typeface="Calibri"/>
                <a:cs typeface="Calibri"/>
              </a:rPr>
              <a:t>o</a:t>
            </a:r>
            <a:r>
              <a:rPr sz="1700" spc="10" dirty="0">
                <a:latin typeface="Calibri"/>
                <a:cs typeface="Calibri"/>
              </a:rPr>
              <a:t>w</a:t>
            </a:r>
            <a:r>
              <a:rPr sz="1700" spc="-10" dirty="0">
                <a:latin typeface="Calibri"/>
                <a:cs typeface="Calibri"/>
              </a:rPr>
              <a:t>-</a:t>
            </a:r>
            <a:r>
              <a:rPr sz="1700" spc="0" dirty="0">
                <a:latin typeface="Calibri"/>
                <a:cs typeface="Calibri"/>
              </a:rPr>
              <a:t>how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of run</a:t>
            </a:r>
            <a:r>
              <a:rPr sz="1700" spc="-10" dirty="0">
                <a:latin typeface="Calibri"/>
                <a:cs typeface="Calibri"/>
              </a:rPr>
              <a:t>nin</a:t>
            </a:r>
            <a:r>
              <a:rPr sz="1700" spc="0" dirty="0">
                <a:latin typeface="Calibri"/>
                <a:cs typeface="Calibri"/>
              </a:rPr>
              <a:t>g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wo</a:t>
            </a:r>
            <a:r>
              <a:rPr sz="1700" spc="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ld</a:t>
            </a:r>
            <a:r>
              <a:rPr sz="1700" spc="-10" dirty="0">
                <a:latin typeface="Calibri"/>
                <a:cs typeface="Calibri"/>
              </a:rPr>
              <a:t>’</a:t>
            </a:r>
            <a:r>
              <a:rPr sz="1700" spc="0" dirty="0">
                <a:latin typeface="Calibri"/>
                <a:cs typeface="Calibri"/>
              </a:rPr>
              <a:t>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la</a:t>
            </a:r>
            <a:r>
              <a:rPr sz="1700" spc="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ge</a:t>
            </a:r>
            <a:r>
              <a:rPr sz="1700" spc="5" dirty="0">
                <a:latin typeface="Calibri"/>
                <a:cs typeface="Calibri"/>
              </a:rPr>
              <a:t>s</a:t>
            </a:r>
            <a:r>
              <a:rPr sz="1700" spc="0" dirty="0">
                <a:latin typeface="Calibri"/>
                <a:cs typeface="Calibri"/>
              </a:rPr>
              <a:t>t school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wi</a:t>
            </a:r>
            <a:r>
              <a:rPr sz="1700" spc="5" dirty="0">
                <a:latin typeface="Calibri"/>
                <a:cs typeface="Calibri"/>
              </a:rPr>
              <a:t>t</a:t>
            </a:r>
            <a:r>
              <a:rPr sz="1700" spc="0" dirty="0">
                <a:latin typeface="Calibri"/>
                <a:cs typeface="Calibri"/>
              </a:rPr>
              <a:t>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55000 s</a:t>
            </a:r>
            <a:r>
              <a:rPr sz="1700" spc="5" dirty="0">
                <a:latin typeface="Calibri"/>
                <a:cs typeface="Calibri"/>
              </a:rPr>
              <a:t>t</a:t>
            </a:r>
            <a:r>
              <a:rPr sz="1700" spc="0" dirty="0">
                <a:latin typeface="Calibri"/>
                <a:cs typeface="Calibri"/>
              </a:rPr>
              <a:t>u</a:t>
            </a:r>
            <a:r>
              <a:rPr sz="1700" spc="5" dirty="0">
                <a:latin typeface="Calibri"/>
                <a:cs typeface="Calibri"/>
              </a:rPr>
              <a:t>d</a:t>
            </a:r>
            <a:r>
              <a:rPr sz="1700" spc="0" dirty="0">
                <a:latin typeface="Calibri"/>
                <a:cs typeface="Calibri"/>
              </a:rPr>
              <a:t>e</a:t>
            </a:r>
            <a:r>
              <a:rPr sz="1700" spc="-5" dirty="0">
                <a:latin typeface="Calibri"/>
                <a:cs typeface="Calibri"/>
              </a:rPr>
              <a:t>n</a:t>
            </a:r>
            <a:r>
              <a:rPr sz="1700" spc="0" dirty="0">
                <a:latin typeface="Calibri"/>
                <a:cs typeface="Calibri"/>
              </a:rPr>
              <a:t>ts,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a Gu</a:t>
            </a:r>
            <a:r>
              <a:rPr sz="1700" spc="5" dirty="0">
                <a:latin typeface="Calibri"/>
                <a:cs typeface="Calibri"/>
              </a:rPr>
              <a:t>i</a:t>
            </a:r>
            <a:r>
              <a:rPr sz="1700" spc="-10" dirty="0">
                <a:latin typeface="Calibri"/>
                <a:cs typeface="Calibri"/>
              </a:rPr>
              <a:t>nn</a:t>
            </a:r>
            <a:r>
              <a:rPr sz="1700" spc="0" dirty="0">
                <a:latin typeface="Calibri"/>
                <a:cs typeface="Calibri"/>
              </a:rPr>
              <a:t>ess Wor</a:t>
            </a:r>
            <a:r>
              <a:rPr sz="1700" spc="5" dirty="0">
                <a:latin typeface="Calibri"/>
                <a:cs typeface="Calibri"/>
              </a:rPr>
              <a:t>l</a:t>
            </a:r>
            <a:r>
              <a:rPr sz="1700" spc="0" dirty="0">
                <a:latin typeface="Calibri"/>
                <a:cs typeface="Calibri"/>
              </a:rPr>
              <a:t>d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Reco</a:t>
            </a:r>
            <a:r>
              <a:rPr sz="1700" spc="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d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ho</a:t>
            </a:r>
            <a:r>
              <a:rPr sz="1700" spc="5" dirty="0">
                <a:latin typeface="Calibri"/>
                <a:cs typeface="Calibri"/>
              </a:rPr>
              <a:t>l</a:t>
            </a:r>
            <a:r>
              <a:rPr sz="1700" spc="0" dirty="0">
                <a:latin typeface="Calibri"/>
                <a:cs typeface="Calibri"/>
              </a:rPr>
              <a:t>der</a:t>
            </a:r>
            <a:r>
              <a:rPr sz="1700" spc="-10" dirty="0">
                <a:latin typeface="Calibri"/>
                <a:cs typeface="Calibri"/>
              </a:rPr>
              <a:t>—</a:t>
            </a:r>
            <a:r>
              <a:rPr sz="1700" spc="0" dirty="0">
                <a:latin typeface="Calibri"/>
                <a:cs typeface="Calibri"/>
              </a:rPr>
              <a:t>C</a:t>
            </a:r>
            <a:r>
              <a:rPr sz="1700" spc="5" dirty="0">
                <a:latin typeface="Calibri"/>
                <a:cs typeface="Calibri"/>
              </a:rPr>
              <a:t>i</a:t>
            </a:r>
            <a:r>
              <a:rPr sz="1700" spc="-10" dirty="0">
                <a:latin typeface="Calibri"/>
                <a:cs typeface="Calibri"/>
              </a:rPr>
              <a:t>t</a:t>
            </a:r>
            <a:r>
              <a:rPr sz="1700" spc="0" dirty="0">
                <a:latin typeface="Calibri"/>
                <a:cs typeface="Calibri"/>
              </a:rPr>
              <a:t>y Monte</a:t>
            </a:r>
            <a:r>
              <a:rPr sz="1700" spc="5" dirty="0">
                <a:latin typeface="Calibri"/>
                <a:cs typeface="Calibri"/>
              </a:rPr>
              <a:t>s</a:t>
            </a:r>
            <a:r>
              <a:rPr sz="1700" spc="0" dirty="0">
                <a:latin typeface="Calibri"/>
                <a:cs typeface="Calibri"/>
              </a:rPr>
              <a:t>sori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School, L</a:t>
            </a:r>
            <a:r>
              <a:rPr sz="1700" spc="5" dirty="0">
                <a:latin typeface="Calibri"/>
                <a:cs typeface="Calibri"/>
              </a:rPr>
              <a:t>u</a:t>
            </a:r>
            <a:r>
              <a:rPr sz="1700" spc="0" dirty="0">
                <a:latin typeface="Calibri"/>
                <a:cs typeface="Calibri"/>
              </a:rPr>
              <a:t>ck</a:t>
            </a:r>
            <a:r>
              <a:rPr sz="1700" spc="5" dirty="0">
                <a:latin typeface="Calibri"/>
                <a:cs typeface="Calibri"/>
              </a:rPr>
              <a:t>n</a:t>
            </a:r>
            <a:r>
              <a:rPr sz="1700" spc="0" dirty="0">
                <a:latin typeface="Calibri"/>
                <a:cs typeface="Calibri"/>
              </a:rPr>
              <a:t>o</a:t>
            </a:r>
            <a:r>
              <a:rPr sz="1700" spc="-5" dirty="0">
                <a:latin typeface="Calibri"/>
                <a:cs typeface="Calibri"/>
              </a:rPr>
              <a:t>w</a:t>
            </a:r>
            <a:r>
              <a:rPr sz="1700" spc="-10" dirty="0">
                <a:latin typeface="Calibri"/>
                <a:cs typeface="Calibri"/>
              </a:rPr>
              <a:t>—</a:t>
            </a:r>
            <a:r>
              <a:rPr sz="1700" spc="0" dirty="0">
                <a:latin typeface="Calibri"/>
                <a:cs typeface="Calibri"/>
              </a:rPr>
              <a:t>a</a:t>
            </a:r>
            <a:r>
              <a:rPr sz="1700" spc="-10" dirty="0">
                <a:latin typeface="Calibri"/>
                <a:cs typeface="Calibri"/>
              </a:rPr>
              <a:t>l</a:t>
            </a:r>
            <a:r>
              <a:rPr sz="1700" spc="0" dirty="0">
                <a:latin typeface="Calibri"/>
                <a:cs typeface="Calibri"/>
              </a:rPr>
              <a:t>so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5" dirty="0">
                <a:latin typeface="Calibri"/>
                <a:cs typeface="Calibri"/>
              </a:rPr>
              <a:t>w</a:t>
            </a:r>
            <a:r>
              <a:rPr sz="1700" spc="0" dirty="0">
                <a:latin typeface="Calibri"/>
                <a:cs typeface="Calibri"/>
              </a:rPr>
              <a:t>o</a:t>
            </a:r>
            <a:r>
              <a:rPr sz="1700" spc="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ld</a:t>
            </a:r>
            <a:r>
              <a:rPr sz="1700" spc="-10" dirty="0">
                <a:latin typeface="Calibri"/>
                <a:cs typeface="Calibri"/>
              </a:rPr>
              <a:t>’</a:t>
            </a:r>
            <a:r>
              <a:rPr sz="1700" spc="0" dirty="0">
                <a:latin typeface="Calibri"/>
                <a:cs typeface="Calibri"/>
              </a:rPr>
              <a:t>s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7600" y="888746"/>
            <a:ext cx="2743200" cy="40112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9085" marR="72390" algn="just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first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school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to </a:t>
            </a:r>
            <a:r>
              <a:rPr sz="1700" spc="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ec</a:t>
            </a:r>
            <a:r>
              <a:rPr sz="1700" spc="5" dirty="0">
                <a:latin typeface="Calibri"/>
                <a:cs typeface="Calibri"/>
              </a:rPr>
              <a:t>e</a:t>
            </a:r>
            <a:r>
              <a:rPr sz="1700" spc="0" dirty="0">
                <a:latin typeface="Calibri"/>
                <a:cs typeface="Calibri"/>
              </a:rPr>
              <a:t>ive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the pre</a:t>
            </a:r>
            <a:r>
              <a:rPr sz="1700" spc="5" dirty="0">
                <a:latin typeface="Calibri"/>
                <a:cs typeface="Calibri"/>
              </a:rPr>
              <a:t>s</a:t>
            </a:r>
            <a:r>
              <a:rPr sz="1700" spc="0" dirty="0">
                <a:latin typeface="Calibri"/>
                <a:cs typeface="Calibri"/>
              </a:rPr>
              <a:t>t</a:t>
            </a:r>
            <a:r>
              <a:rPr sz="1700" spc="-10" dirty="0">
                <a:latin typeface="Calibri"/>
                <a:cs typeface="Calibri"/>
              </a:rPr>
              <a:t>i</a:t>
            </a:r>
            <a:r>
              <a:rPr sz="1700" spc="0" dirty="0">
                <a:latin typeface="Calibri"/>
                <a:cs typeface="Calibri"/>
              </a:rPr>
              <a:t>g</a:t>
            </a:r>
            <a:r>
              <a:rPr sz="1700" spc="-10" dirty="0">
                <a:latin typeface="Calibri"/>
                <a:cs typeface="Calibri"/>
              </a:rPr>
              <a:t>i</a:t>
            </a:r>
            <a:r>
              <a:rPr sz="1700" spc="0" dirty="0">
                <a:latin typeface="Calibri"/>
                <a:cs typeface="Calibri"/>
              </a:rPr>
              <a:t>ous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UNE</a:t>
            </a:r>
            <a:r>
              <a:rPr sz="1700" spc="-20" dirty="0">
                <a:latin typeface="Calibri"/>
                <a:cs typeface="Calibri"/>
              </a:rPr>
              <a:t>S</a:t>
            </a:r>
            <a:r>
              <a:rPr sz="1700" spc="0" dirty="0">
                <a:latin typeface="Calibri"/>
                <a:cs typeface="Calibri"/>
              </a:rPr>
              <a:t>CO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Prize for </a:t>
            </a:r>
            <a:r>
              <a:rPr sz="1700" spc="-10" dirty="0">
                <a:latin typeface="Calibri"/>
                <a:cs typeface="Calibri"/>
              </a:rPr>
              <a:t>P</a:t>
            </a:r>
            <a:r>
              <a:rPr sz="1700" spc="0" dirty="0">
                <a:latin typeface="Calibri"/>
                <a:cs typeface="Calibri"/>
              </a:rPr>
              <a:t>eace Educat</a:t>
            </a:r>
            <a:r>
              <a:rPr sz="1700" spc="5" dirty="0">
                <a:latin typeface="Calibri"/>
                <a:cs typeface="Calibri"/>
              </a:rPr>
              <a:t>i</a:t>
            </a:r>
            <a:r>
              <a:rPr sz="1700" spc="0" dirty="0">
                <a:latin typeface="Calibri"/>
                <a:cs typeface="Calibri"/>
              </a:rPr>
              <a:t>on</a:t>
            </a:r>
            <a:endParaRPr sz="1700" dirty="0">
              <a:latin typeface="Calibri"/>
              <a:cs typeface="Calibri"/>
            </a:endParaRPr>
          </a:p>
          <a:p>
            <a:pPr marL="299085" marR="12700" indent="-28702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99085" algn="l"/>
              </a:tabLst>
            </a:pPr>
            <a:r>
              <a:rPr sz="1700" dirty="0">
                <a:latin typeface="Calibri"/>
                <a:cs typeface="Calibri"/>
              </a:rPr>
              <a:t>Own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prop</a:t>
            </a:r>
            <a:r>
              <a:rPr sz="1700" spc="-10" dirty="0">
                <a:latin typeface="Calibri"/>
                <a:cs typeface="Calibri"/>
              </a:rPr>
              <a:t>ri</a:t>
            </a:r>
            <a:r>
              <a:rPr sz="1700" spc="0" dirty="0">
                <a:latin typeface="Calibri"/>
                <a:cs typeface="Calibri"/>
              </a:rPr>
              <a:t>e</a:t>
            </a:r>
            <a:r>
              <a:rPr sz="1700" spc="5" dirty="0">
                <a:latin typeface="Calibri"/>
                <a:cs typeface="Calibri"/>
              </a:rPr>
              <a:t>t</a:t>
            </a:r>
            <a:r>
              <a:rPr sz="1700" spc="0" dirty="0">
                <a:latin typeface="Calibri"/>
                <a:cs typeface="Calibri"/>
              </a:rPr>
              <a:t>a</a:t>
            </a:r>
            <a:r>
              <a:rPr sz="1700" spc="-10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y cu</a:t>
            </a:r>
            <a:r>
              <a:rPr sz="1700" spc="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ricu</a:t>
            </a:r>
            <a:r>
              <a:rPr sz="1700" spc="-15" dirty="0">
                <a:latin typeface="Calibri"/>
                <a:cs typeface="Calibri"/>
              </a:rPr>
              <a:t>l</a:t>
            </a:r>
            <a:r>
              <a:rPr sz="1700" spc="-10" dirty="0">
                <a:latin typeface="Calibri"/>
                <a:cs typeface="Calibri"/>
              </a:rPr>
              <a:t>u</a:t>
            </a:r>
            <a:r>
              <a:rPr sz="1700" spc="0" dirty="0">
                <a:latin typeface="Calibri"/>
                <a:cs typeface="Calibri"/>
              </a:rPr>
              <a:t>m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pe</a:t>
            </a:r>
            <a:r>
              <a:rPr sz="1700" spc="5" dirty="0">
                <a:latin typeface="Calibri"/>
                <a:cs typeface="Calibri"/>
              </a:rPr>
              <a:t>r</a:t>
            </a:r>
            <a:r>
              <a:rPr sz="1700" spc="0" dirty="0">
                <a:latin typeface="Calibri"/>
                <a:cs typeface="Calibri"/>
              </a:rPr>
              <a:t>fect</a:t>
            </a:r>
            <a:r>
              <a:rPr sz="1700" spc="5" dirty="0">
                <a:latin typeface="Calibri"/>
                <a:cs typeface="Calibri"/>
              </a:rPr>
              <a:t>e</a:t>
            </a:r>
            <a:r>
              <a:rPr sz="1700" spc="0" dirty="0">
                <a:latin typeface="Calibri"/>
                <a:cs typeface="Calibri"/>
              </a:rPr>
              <a:t>d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wi</a:t>
            </a:r>
            <a:r>
              <a:rPr sz="1700" spc="5" dirty="0">
                <a:latin typeface="Calibri"/>
                <a:cs typeface="Calibri"/>
              </a:rPr>
              <a:t>t</a:t>
            </a:r>
            <a:r>
              <a:rPr sz="1700" spc="0" dirty="0">
                <a:latin typeface="Calibri"/>
                <a:cs typeface="Calibri"/>
              </a:rPr>
              <a:t>h </a:t>
            </a:r>
            <a:r>
              <a:rPr sz="1700" spc="-5" dirty="0">
                <a:latin typeface="Calibri"/>
                <a:cs typeface="Calibri"/>
              </a:rPr>
              <a:t>m</a:t>
            </a:r>
            <a:r>
              <a:rPr sz="1700" spc="0" dirty="0">
                <a:latin typeface="Calibri"/>
                <a:cs typeface="Calibri"/>
              </a:rPr>
              <a:t>ul</a:t>
            </a:r>
            <a:r>
              <a:rPr sz="1700" spc="5" dirty="0">
                <a:latin typeface="Calibri"/>
                <a:cs typeface="Calibri"/>
              </a:rPr>
              <a:t>ti</a:t>
            </a:r>
            <a:r>
              <a:rPr sz="1700" spc="-10" dirty="0">
                <a:latin typeface="Calibri"/>
                <a:cs typeface="Calibri"/>
              </a:rPr>
              <a:t>-</a:t>
            </a:r>
            <a:r>
              <a:rPr sz="1700" spc="0" dirty="0">
                <a:latin typeface="Calibri"/>
                <a:cs typeface="Calibri"/>
              </a:rPr>
              <a:t>year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trial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three countr</a:t>
            </a:r>
            <a:r>
              <a:rPr sz="1700" spc="-10" dirty="0">
                <a:latin typeface="Calibri"/>
                <a:cs typeface="Calibri"/>
              </a:rPr>
              <a:t>i</a:t>
            </a:r>
            <a:r>
              <a:rPr sz="1700" spc="0" dirty="0">
                <a:latin typeface="Calibri"/>
                <a:cs typeface="Calibri"/>
              </a:rPr>
              <a:t>e</a:t>
            </a:r>
            <a:r>
              <a:rPr sz="1700" spc="5" dirty="0">
                <a:latin typeface="Calibri"/>
                <a:cs typeface="Calibri"/>
              </a:rPr>
              <a:t>s</a:t>
            </a:r>
            <a:r>
              <a:rPr sz="1700" spc="0" dirty="0">
                <a:latin typeface="Calibri"/>
                <a:cs typeface="Calibri"/>
              </a:rPr>
              <a:t>: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Icela</a:t>
            </a:r>
            <a:r>
              <a:rPr sz="1700" spc="5" dirty="0">
                <a:latin typeface="Calibri"/>
                <a:cs typeface="Calibri"/>
              </a:rPr>
              <a:t>n</a:t>
            </a:r>
            <a:r>
              <a:rPr sz="1700" spc="0" dirty="0">
                <a:latin typeface="Calibri"/>
                <a:cs typeface="Calibri"/>
              </a:rPr>
              <a:t>d,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UK and I</a:t>
            </a:r>
            <a:r>
              <a:rPr sz="1700" spc="5" dirty="0">
                <a:latin typeface="Calibri"/>
                <a:cs typeface="Calibri"/>
              </a:rPr>
              <a:t>n</a:t>
            </a:r>
            <a:r>
              <a:rPr sz="1700" spc="0" dirty="0">
                <a:latin typeface="Calibri"/>
                <a:cs typeface="Calibri"/>
              </a:rPr>
              <a:t>dia</a:t>
            </a:r>
            <a:endParaRPr sz="1700" dirty="0">
              <a:latin typeface="Calibri"/>
              <a:cs typeface="Calibri"/>
            </a:endParaRPr>
          </a:p>
          <a:p>
            <a:pPr marL="299085" marR="69850" indent="-28702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99085" algn="l"/>
              </a:tabLst>
            </a:pPr>
            <a:r>
              <a:rPr sz="1700" dirty="0">
                <a:latin typeface="Calibri"/>
                <a:cs typeface="Calibri"/>
              </a:rPr>
              <a:t>Wor</a:t>
            </a:r>
            <a:r>
              <a:rPr sz="1700" spc="5" dirty="0">
                <a:latin typeface="Calibri"/>
                <a:cs typeface="Calibri"/>
              </a:rPr>
              <a:t>l</a:t>
            </a:r>
            <a:r>
              <a:rPr sz="1700" spc="0" dirty="0">
                <a:latin typeface="Calibri"/>
                <a:cs typeface="Calibri"/>
              </a:rPr>
              <a:t>d's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first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asse</a:t>
            </a:r>
            <a:r>
              <a:rPr sz="1700" spc="5" dirty="0">
                <a:latin typeface="Calibri"/>
                <a:cs typeface="Calibri"/>
              </a:rPr>
              <a:t>s</a:t>
            </a:r>
            <a:r>
              <a:rPr sz="1700" spc="0" dirty="0">
                <a:latin typeface="Calibri"/>
                <a:cs typeface="Calibri"/>
              </a:rPr>
              <a:t>s</a:t>
            </a:r>
            <a:r>
              <a:rPr sz="1700" spc="-5" dirty="0">
                <a:latin typeface="Calibri"/>
                <a:cs typeface="Calibri"/>
              </a:rPr>
              <a:t>m</a:t>
            </a:r>
            <a:r>
              <a:rPr sz="1700" spc="0" dirty="0">
                <a:latin typeface="Calibri"/>
                <a:cs typeface="Calibri"/>
              </a:rPr>
              <a:t>ents based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on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the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princi</a:t>
            </a:r>
            <a:r>
              <a:rPr sz="1700" spc="-5" dirty="0">
                <a:latin typeface="Calibri"/>
                <a:cs typeface="Calibri"/>
              </a:rPr>
              <a:t>p</a:t>
            </a:r>
            <a:r>
              <a:rPr sz="1700" spc="-10" dirty="0">
                <a:latin typeface="Calibri"/>
                <a:cs typeface="Calibri"/>
              </a:rPr>
              <a:t>l</a:t>
            </a:r>
            <a:r>
              <a:rPr sz="1700" spc="0" dirty="0">
                <a:latin typeface="Calibri"/>
                <a:cs typeface="Calibri"/>
              </a:rPr>
              <a:t>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of 'Compe</a:t>
            </a:r>
            <a:r>
              <a:rPr sz="1700" spc="5" dirty="0">
                <a:latin typeface="Calibri"/>
                <a:cs typeface="Calibri"/>
              </a:rPr>
              <a:t>t</a:t>
            </a:r>
            <a:r>
              <a:rPr sz="1700" spc="0" dirty="0">
                <a:latin typeface="Calibri"/>
                <a:cs typeface="Calibri"/>
              </a:rPr>
              <a:t>e </a:t>
            </a:r>
            <a:r>
              <a:rPr sz="1700" spc="5" dirty="0">
                <a:latin typeface="Calibri"/>
                <a:cs typeface="Calibri"/>
              </a:rPr>
              <a:t>w</a:t>
            </a:r>
            <a:r>
              <a:rPr sz="1700" spc="0" dirty="0">
                <a:latin typeface="Calibri"/>
                <a:cs typeface="Calibri"/>
              </a:rPr>
              <a:t>i</a:t>
            </a:r>
            <a:r>
              <a:rPr sz="1700" spc="5" dirty="0">
                <a:latin typeface="Calibri"/>
                <a:cs typeface="Calibri"/>
              </a:rPr>
              <a:t>t</a:t>
            </a:r>
            <a:r>
              <a:rPr sz="1700" spc="0" dirty="0">
                <a:latin typeface="Calibri"/>
                <a:cs typeface="Calibri"/>
              </a:rPr>
              <a:t>h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Yoursel</a:t>
            </a:r>
            <a:r>
              <a:rPr sz="1700" spc="5" dirty="0">
                <a:latin typeface="Calibri"/>
                <a:cs typeface="Calibri"/>
              </a:rPr>
              <a:t>f</a:t>
            </a:r>
            <a:r>
              <a:rPr sz="1700" spc="0" dirty="0">
                <a:latin typeface="Calibri"/>
                <a:cs typeface="Calibri"/>
              </a:rPr>
              <a:t>’ based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on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</a:t>
            </a:r>
            <a:r>
              <a:rPr sz="1700" spc="0" dirty="0">
                <a:latin typeface="Calibri"/>
                <a:cs typeface="Calibri"/>
              </a:rPr>
              <a:t>r Ga</a:t>
            </a:r>
            <a:r>
              <a:rPr sz="1700" spc="5" dirty="0">
                <a:latin typeface="Calibri"/>
                <a:cs typeface="Calibri"/>
              </a:rPr>
              <a:t>n</a:t>
            </a:r>
            <a:r>
              <a:rPr sz="1700" spc="0" dirty="0">
                <a:latin typeface="Calibri"/>
                <a:cs typeface="Calibri"/>
              </a:rPr>
              <a:t>dh</a:t>
            </a:r>
            <a:r>
              <a:rPr sz="1700" spc="-15" dirty="0">
                <a:latin typeface="Calibri"/>
                <a:cs typeface="Calibri"/>
              </a:rPr>
              <a:t>i</a:t>
            </a:r>
            <a:r>
              <a:rPr sz="1700" spc="-10" dirty="0">
                <a:latin typeface="Calibri"/>
                <a:cs typeface="Calibri"/>
              </a:rPr>
              <a:t>’</a:t>
            </a:r>
            <a:r>
              <a:rPr sz="1700" spc="0" dirty="0">
                <a:latin typeface="Calibri"/>
                <a:cs typeface="Calibri"/>
              </a:rPr>
              <a:t>s re</a:t>
            </a:r>
            <a:r>
              <a:rPr sz="1700" spc="5" dirty="0">
                <a:latin typeface="Calibri"/>
                <a:cs typeface="Calibri"/>
              </a:rPr>
              <a:t>s</a:t>
            </a:r>
            <a:r>
              <a:rPr sz="1700" spc="0" dirty="0">
                <a:latin typeface="Calibri"/>
                <a:cs typeface="Calibri"/>
              </a:rPr>
              <a:t>earch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on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I</a:t>
            </a:r>
            <a:r>
              <a:rPr sz="1700" spc="5" dirty="0">
                <a:latin typeface="Calibri"/>
                <a:cs typeface="Calibri"/>
              </a:rPr>
              <a:t>p</a:t>
            </a:r>
            <a:r>
              <a:rPr sz="1700" spc="0" dirty="0">
                <a:latin typeface="Calibri"/>
                <a:cs typeface="Calibri"/>
              </a:rPr>
              <a:t>sat</a:t>
            </a:r>
            <a:r>
              <a:rPr sz="1700" spc="5" dirty="0">
                <a:latin typeface="Calibri"/>
                <a:cs typeface="Calibri"/>
              </a:rPr>
              <a:t>i</a:t>
            </a:r>
            <a:r>
              <a:rPr sz="1700" spc="-15" dirty="0">
                <a:latin typeface="Calibri"/>
                <a:cs typeface="Calibri"/>
              </a:rPr>
              <a:t>v</a:t>
            </a:r>
            <a:r>
              <a:rPr sz="1700" spc="0" dirty="0">
                <a:latin typeface="Calibri"/>
                <a:cs typeface="Calibri"/>
              </a:rPr>
              <a:t>e As</a:t>
            </a:r>
            <a:r>
              <a:rPr sz="1700" spc="5" dirty="0">
                <a:latin typeface="Calibri"/>
                <a:cs typeface="Calibri"/>
              </a:rPr>
              <a:t>s</a:t>
            </a:r>
            <a:r>
              <a:rPr sz="1700" spc="0" dirty="0">
                <a:latin typeface="Calibri"/>
                <a:cs typeface="Calibri"/>
              </a:rPr>
              <a:t>e</a:t>
            </a:r>
            <a:r>
              <a:rPr sz="1700" spc="5" dirty="0">
                <a:latin typeface="Calibri"/>
                <a:cs typeface="Calibri"/>
              </a:rPr>
              <a:t>s</a:t>
            </a:r>
            <a:r>
              <a:rPr sz="1700" spc="0" dirty="0">
                <a:latin typeface="Calibri"/>
                <a:cs typeface="Calibri"/>
              </a:rPr>
              <a:t>s</a:t>
            </a:r>
            <a:r>
              <a:rPr sz="1700" spc="-5" dirty="0">
                <a:latin typeface="Calibri"/>
                <a:cs typeface="Calibri"/>
              </a:rPr>
              <a:t>m</a:t>
            </a:r>
            <a:r>
              <a:rPr sz="1700" spc="0" dirty="0">
                <a:latin typeface="Calibri"/>
                <a:cs typeface="Calibri"/>
              </a:rPr>
              <a:t>ents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p</a:t>
            </a:r>
            <a:r>
              <a:rPr sz="1700" spc="-10" dirty="0">
                <a:latin typeface="Calibri"/>
                <a:cs typeface="Calibri"/>
              </a:rPr>
              <a:t>ublish</a:t>
            </a:r>
            <a:r>
              <a:rPr sz="1700" spc="0" dirty="0">
                <a:latin typeface="Calibri"/>
                <a:cs typeface="Calibri"/>
              </a:rPr>
              <a:t>ed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in 2017 in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0" dirty="0">
                <a:latin typeface="Calibri"/>
                <a:cs typeface="Calibri"/>
              </a:rPr>
              <a:t>UK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60463" y="1733550"/>
            <a:ext cx="2173223" cy="3214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09231" y="438150"/>
            <a:ext cx="2086355" cy="1178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16F804C-1A4B-427B-B2A7-F4F6B9F2EB61}"/>
              </a:ext>
            </a:extLst>
          </p:cNvPr>
          <p:cNvSpPr/>
          <p:nvPr/>
        </p:nvSpPr>
        <p:spPr>
          <a:xfrm>
            <a:off x="285899" y="220218"/>
            <a:ext cx="19318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00B5DD"/>
                </a:solidFill>
              </a:rPr>
              <a:t>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4840"/>
            <a:ext cx="809244" cy="1415796"/>
          </a:xfrm>
          <a:custGeom>
            <a:avLst/>
            <a:gdLst/>
            <a:ahLst/>
            <a:cxnLst/>
            <a:rect l="l" t="t" r="r" b="b"/>
            <a:pathLst>
              <a:path w="809244" h="1415796">
                <a:moveTo>
                  <a:pt x="0" y="1415795"/>
                </a:moveTo>
                <a:lnTo>
                  <a:pt x="809244" y="707898"/>
                </a:lnTo>
                <a:lnTo>
                  <a:pt x="0" y="0"/>
                </a:lnTo>
                <a:lnTo>
                  <a:pt x="0" y="1415795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239" y="892048"/>
            <a:ext cx="500380" cy="1323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8600" b="1" dirty="0">
                <a:solidFill>
                  <a:srgbClr val="007AB8"/>
                </a:solidFill>
                <a:latin typeface="Raleway"/>
                <a:cs typeface="Raleway"/>
              </a:rPr>
              <a:t>“</a:t>
            </a:r>
            <a:endParaRPr sz="8600">
              <a:latin typeface="Raleway"/>
              <a:cs typeface="Raleway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8604" y="1830070"/>
            <a:ext cx="4810760" cy="1224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635" algn="ctr">
              <a:lnSpc>
                <a:spcPct val="100000"/>
              </a:lnSpc>
              <a:tabLst>
                <a:tab pos="1599565" algn="l"/>
                <a:tab pos="3048000" algn="l"/>
              </a:tabLst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WRITE	YOUR	OWN</a:t>
            </a:r>
            <a:endParaRPr sz="3600" dirty="0">
              <a:latin typeface="Arial"/>
              <a:cs typeface="Arial"/>
            </a:endParaRPr>
          </a:p>
          <a:p>
            <a:pPr algn="ctr">
              <a:lnSpc>
                <a:spcPts val="526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4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0" dirty="0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4684810"/>
            <a:ext cx="457198" cy="458687"/>
          </a:xfrm>
          <a:custGeom>
            <a:avLst/>
            <a:gdLst/>
            <a:ahLst/>
            <a:cxnLst/>
            <a:rect l="l" t="t" r="r" b="b"/>
            <a:pathLst>
              <a:path w="457198" h="458687">
                <a:moveTo>
                  <a:pt x="457198" y="0"/>
                </a:moveTo>
                <a:lnTo>
                  <a:pt x="0" y="458687"/>
                </a:lnTo>
                <a:lnTo>
                  <a:pt x="457198" y="458687"/>
                </a:lnTo>
                <a:lnTo>
                  <a:pt x="457198" y="0"/>
                </a:lnTo>
                <a:close/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19098"/>
            <a:ext cx="268224" cy="467868"/>
          </a:xfrm>
          <a:custGeom>
            <a:avLst/>
            <a:gdLst/>
            <a:ahLst/>
            <a:cxnLst/>
            <a:rect l="l" t="t" r="r" b="b"/>
            <a:pathLst>
              <a:path w="268224" h="467868">
                <a:moveTo>
                  <a:pt x="0" y="467867"/>
                </a:moveTo>
                <a:lnTo>
                  <a:pt x="268224" y="233934"/>
                </a:lnTo>
                <a:lnTo>
                  <a:pt x="0" y="0"/>
                </a:lnTo>
                <a:lnTo>
                  <a:pt x="0" y="467867"/>
                </a:lnTo>
              </a:path>
            </a:pathLst>
          </a:custGeom>
          <a:solidFill>
            <a:srgbClr val="00B5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E1831B7-B302-479F-858A-36D99F44A77A}"/>
              </a:ext>
            </a:extLst>
          </p:cNvPr>
          <p:cNvSpPr/>
          <p:nvPr/>
        </p:nvSpPr>
        <p:spPr>
          <a:xfrm>
            <a:off x="346964" y="220980"/>
            <a:ext cx="3708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B5DD"/>
                </a:solidFill>
              </a:rPr>
              <a:t>STARTING A SCHOOL IS NOT EASY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1696932-B583-46E6-A3B5-FF19F227ADEB}"/>
              </a:ext>
            </a:extLst>
          </p:cNvPr>
          <p:cNvSpPr/>
          <p:nvPr/>
        </p:nvSpPr>
        <p:spPr>
          <a:xfrm>
            <a:off x="346964" y="1236643"/>
            <a:ext cx="3767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b="1" spc="2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lang="en-US" sz="1600" b="1" spc="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1" spc="-2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600" b="1" spc="1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="1" spc="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1" spc="-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="1" spc="1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="1" spc="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y</a:t>
            </a: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1" spc="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="1" spc="2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1" spc="-2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1" spc="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US" sz="1600" b="1" spc="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1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6D97597-4488-4619-BC32-3E821252BB3E}"/>
              </a:ext>
            </a:extLst>
          </p:cNvPr>
          <p:cNvSpPr/>
          <p:nvPr/>
        </p:nvSpPr>
        <p:spPr>
          <a:xfrm>
            <a:off x="346964" y="1912310"/>
            <a:ext cx="3996436" cy="297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Once a school image is formed, it is hard to change it.</a:t>
            </a:r>
          </a:p>
          <a:p>
            <a:pPr marL="285750" indent="-28575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Once the teachers are already hired, it is hard to replace them.</a:t>
            </a:r>
          </a:p>
          <a:p>
            <a:pPr marL="285750" indent="-28575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Once the books and the curriculum are already defined, it is hard to make changes.</a:t>
            </a:r>
          </a:p>
          <a:p>
            <a:pPr marL="285750" indent="-28575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The furniture you buy, defines your pedagogy.</a:t>
            </a:r>
          </a:p>
          <a:p>
            <a:pPr marL="285750" indent="-28575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The proper planning of the school’s facilities defines your school’s commitment to quality.</a:t>
            </a:r>
          </a:p>
          <a:p>
            <a:pPr marL="285750" indent="-28575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The brand you choose defines the next set of possibilities for your school.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2203</Words>
  <Application>Microsoft Office PowerPoint</Application>
  <PresentationFormat>On-screen Show (16:9)</PresentationFormat>
  <Paragraphs>282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India's most effective curriculum provides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A. KNOW-HOW &amp; BRANDING</vt:lpstr>
      <vt:lpstr>B. OPERATIONS KNOW-HOW &amp; SUPPORT</vt:lpstr>
      <vt:lpstr>C. PROMOTIONS SUPPORT</vt:lpstr>
      <vt:lpstr>D. OUTREACH &amp; PARENT COMMUNICATIONS GUIDELINES</vt:lpstr>
      <vt:lpstr>E. ACADEMICS</vt:lpstr>
      <vt:lpstr>F. OTHER SUPPORT OPTIONS</vt:lpstr>
      <vt:lpstr>G. INFRASTRUCTURE &amp; FACILITIES CONCEPTS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Want big impact? Use big image.</dc:title>
  <dc:creator>ANKIT</dc:creator>
  <cp:lastModifiedBy>lenovo</cp:lastModifiedBy>
  <cp:revision>7</cp:revision>
  <dcterms:created xsi:type="dcterms:W3CDTF">2021-03-18T21:19:51Z</dcterms:created>
  <dcterms:modified xsi:type="dcterms:W3CDTF">2023-02-06T07:05:51Z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2020-12-02T00:00:00Z</vt:filetime>
  </property>
  <property fmtid="{D5CDD505-2E9C-101B-9397-08002B2CF9AE}" pid="3" name="LastSaved">
    <vt:filetime>2021-03-18T00:00:00Z</vt:filetime>
  </property>
</Properties>
</file>